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6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8" r:id="rId6"/>
    <p:sldId id="309" r:id="rId7"/>
    <p:sldId id="310" r:id="rId8"/>
    <p:sldId id="311" r:id="rId9"/>
    <p:sldId id="312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62" r:id="rId20"/>
    <p:sldId id="476" r:id="rId21"/>
    <p:sldId id="477" r:id="rId22"/>
    <p:sldId id="478" r:id="rId23"/>
    <p:sldId id="479" r:id="rId24"/>
    <p:sldId id="480" r:id="rId25"/>
    <p:sldId id="482" r:id="rId26"/>
  </p:sldIdLst>
  <p:sldSz cx="9144000" cy="6858000" type="screen4x3"/>
  <p:notesSz cx="6797675" cy="9982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1B7FFF"/>
    <a:srgbClr val="0069AB"/>
    <a:srgbClr val="CCFF66"/>
    <a:srgbClr val="3FA5FF"/>
    <a:srgbClr val="22CC22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061A3-B347-5239-1081-0F096FCE2086}" v="55" dt="2024-11-18T16:02:47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9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5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DA2415EA-EFA5-B6F6-AB5A-171BC3AE9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EE79875B-6FB7-0B7D-A406-290B1ECA9B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xmlns="" id="{C91E73CC-966A-AF6B-C8CA-D12638134E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xmlns="" id="{928B6417-11EF-6EFD-9E03-57181596E66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3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344DB053-8F1E-4B1A-92CA-5329AC7940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xmlns="" id="{04DC1B2C-394B-9E4E-6DF8-7963235B418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588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24E2A78D-D2CC-CF32-5FA7-E8A73212C4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41863"/>
            <a:ext cx="5437188" cy="44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1052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xmlns="" id="{DC6D507D-135D-6F2D-61B1-FFEA97D2E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58825"/>
            <a:ext cx="4987925" cy="3741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BF22BC0A-391B-BFD2-EA52-BFD7807FC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41863"/>
            <a:ext cx="5438775" cy="4492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xmlns="" id="{00203C34-ED49-FD04-351F-2993459B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xmlns="" id="{F8242183-878A-8C88-9FD6-E54B2CF8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xmlns="" id="{10F7F42A-9DBA-AF0E-D33F-9F3230CE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642C9B9E-B087-43B9-A966-58C4F127F46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31311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D1B0B51-48D0-DF1C-BE54-F3E724E8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63F8E22D-BB4D-C905-A1E9-17CB61F4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8569F09C-321A-2B44-3726-4F77F02E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9C85-4068-4137-9DDB-688F2BAA55D5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284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A43A12E2-54F8-CE04-9A89-FE04BC92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9CA7DFFC-CF3D-3324-6B58-3832606A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9A99481-156B-FCA6-BEC1-5C393EB0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AE95-7640-4202-9FD6-1E06D730E0B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728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6534BE5A-6A11-1CE3-CECC-21C7736F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54F6D06F-C72D-7D01-1486-5AE8B056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97228303-EC14-9248-3E0E-EBD2BF79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10536-B9FA-4AEC-8C1E-736F5789F62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096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521CBF55-9C3B-D739-D2A3-99DFBB0D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D2936890-26DD-29E2-9902-E7B53625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FEE66C0F-F6E4-1BA2-A8F0-BDE94B9B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279D6-B15C-4172-8C34-B7E72390FDD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281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F93B80-00E7-95CA-5A82-95B364FC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D28557-D7EB-6677-3425-BD25516F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AB1F45-BBFC-E75A-A099-57BF3A20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4C2EE"/>
                </a:solidFill>
              </a:defRPr>
            </a:lvl1pPr>
          </a:lstStyle>
          <a:p>
            <a:fld id="{5D73E687-C954-4575-8B4C-0725336FC19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643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0DB3BB9F-C4D0-DC98-9BF1-B415E60A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84B5DFC6-A351-AA7E-2F18-376903F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EA039A54-E68E-51BF-B745-02C6D46D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EE8D-9887-406B-9DBC-B1AB2CB0A720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779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xmlns="" id="{FF1CF2F9-B966-78ED-6F0F-4BE0587D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xmlns="" id="{50D49DCA-07FC-5B51-0C8F-5FC8215A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xmlns="" id="{712869A6-AA1B-D4DF-0B8A-2B166753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D9A1A-C141-4177-A259-259EFF076F6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694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04B13E15-BD93-360B-45B0-BF94B57B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297E4397-D2A0-9428-72C0-50E1968E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B3AFC3DB-31D8-B846-25B3-86AAD7E19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5646C-0638-49F1-8B23-56447B41625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96100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DA378B92-746E-3C50-893D-1FAE5262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A49DD44E-4843-CECB-7CEF-F103BB9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BC91B938-CFA5-A958-8A51-40097981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E3F3-5279-4EBD-8AF9-863A2925DC0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963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BD330024-479E-0285-4543-0FDB0026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4057B03C-CF8E-8A73-135C-3B9D3829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5A5F615A-1EEA-0913-1568-B83ECF99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3927-742B-4BDF-A427-7B07F3F453C1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19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xmlns="" id="{AE50AE43-BF04-9B90-B6B2-D5AB6D0194F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xmlns="" id="{50EFDDD8-EF1A-996D-57D0-11FFB7D0300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D780884E-0A8F-8AD5-8823-D9C9E019535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12193BFF-25E5-137B-3A5B-7630B68A9A1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C9EC1A2C-8D72-F9E5-033B-2FEBEA49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837D9D83-4025-3CDB-68AE-5204CDD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295B2051-BC1A-2F32-96B3-49099549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60C3E69-165F-4686-9457-D0692B547472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4845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15AB1317-AED3-10C8-52D2-9BC3820DEBA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B4FC9D25-A460-07FB-0468-D01A7863B7F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AAA61853-A52E-3E7D-159C-ADD8CE0539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xmlns="" id="{96AFF3D8-7F31-604F-8F45-8E1F6D2257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D98786C6-EF4F-1E24-FFFA-6E83A77C3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2B03FA7F-67D9-0EF6-67EE-62F6BFB9E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776FCEC0-44BC-A4BC-377C-701C10790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22264E"/>
                </a:solidFill>
              </a:defRPr>
            </a:lvl1pPr>
          </a:lstStyle>
          <a:p>
            <a:fld id="{96250ACE-5384-4C90-936E-67A4E4578661}" type="slidenum">
              <a:rPr lang="en-GB" altLang="fr-FR"/>
              <a:pPr/>
              <a:t>‹N°›</a:t>
            </a:fld>
            <a:endParaRPr lang="en-GB" altLang="fr-FR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xmlns="" id="{4E9D6976-358E-311C-AF03-1269805E5BB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D837723B-5EA4-7730-9E13-44652281B8F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E75F930-D217-583B-4317-B8AEA780646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68" r:id="rId2"/>
    <p:sldLayoutId id="214748437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9" r:id="rId9"/>
    <p:sldLayoutId id="2147484374" r:id="rId10"/>
    <p:sldLayoutId id="2147484375" r:id="rId11"/>
    <p:sldLayoutId id="21474843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">
            <a:extLst>
              <a:ext uri="{FF2B5EF4-FFF2-40B4-BE49-F238E27FC236}">
                <a16:creationId xmlns:a16="http://schemas.microsoft.com/office/drawing/2014/main" xmlns="" id="{82FA42E1-7601-9BF1-7FDE-635F8F7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12875"/>
            <a:ext cx="8024812" cy="538163"/>
          </a:xfr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3200" b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Collectif temps du midi</a:t>
            </a:r>
            <a:endParaRPr lang="fr-FR" altLang="fr-FR" sz="32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4" name="ZoneTexte 1">
            <a:extLst>
              <a:ext uri="{FF2B5EF4-FFF2-40B4-BE49-F238E27FC236}">
                <a16:creationId xmlns:a16="http://schemas.microsoft.com/office/drawing/2014/main" xmlns="" id="{9A134D22-2B91-56E3-FC2F-318ED209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080125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fr-FR" alt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/>
                <a:cs typeface="Arial"/>
              </a:rPr>
              <a:t>4 décembre 2024</a:t>
            </a:r>
            <a:endParaRPr lang="fr-FR" altLang="fr-FR" sz="18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5125" name="Image 4" descr="Magny typo et filet blanc.tif">
            <a:extLst>
              <a:ext uri="{FF2B5EF4-FFF2-40B4-BE49-F238E27FC236}">
                <a16:creationId xmlns:a16="http://schemas.microsoft.com/office/drawing/2014/main" xmlns="" id="{50D615A9-5EAD-AFEF-8D1F-70966B93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obire\OneDrive - MAIRIE DE MAGNY LES HAMEAUX\Images\Service-restauration-scola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211570" cy="36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8196" name="Picture 4" descr="C:\Users\hbalsan\OneDrive - MAIRIE DE MAGNY LES HAMEAUX\Bureau\végé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5" y="1941963"/>
            <a:ext cx="39433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hbalsan\OneDrive - MAIRIE DE MAGNY LES HAMEAUX\Bureau\végé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05" y="1941963"/>
            <a:ext cx="39624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9220" name="Picture 4" descr="C:\Users\hbalsan\OneDrive - MAIRIE DE MAGNY LES HAMEAUX\Bureau\viand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4" y="1941963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balsan\OneDrive - MAIRIE DE MAGNY LES HAMEAUX\Bureau\viand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96" y="1961013"/>
            <a:ext cx="39719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41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10244" name="Picture 4" descr="C:\Users\hbalsan\OneDrive - MAIRIE DE MAGNY LES HAMEAUX\Bureau\poisson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8" y="1941963"/>
            <a:ext cx="397192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balsan\OneDrive - MAIRIE DE MAGNY LES HAMEAUX\Bureau\poisson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63" y="1941963"/>
            <a:ext cx="39528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3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12292" name="Picture 4" descr="C:\Users\hbalsan\OneDrive - MAIRIE DE MAGNY LES HAMEAUX\Bureau\légum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8" y="1941964"/>
            <a:ext cx="3303072" cy="45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hbalsan\OneDrive - MAIRIE DE MAGNY LES HAMEAUX\Bureau\légum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4" y="1941963"/>
            <a:ext cx="3299114" cy="45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6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13316" name="Picture 4" descr="C:\Users\hbalsan\OneDrive - MAIRIE DE MAGNY LES HAMEAUX\Bureau\laitag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4" y="2038577"/>
            <a:ext cx="39624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hbalsan\OneDrive - MAIRIE DE MAGNY LES HAMEAUX\Bureau\laitag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36" y="2038577"/>
            <a:ext cx="39624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3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14342" name="Picture 6" descr="C:\Users\hbalsan\OneDrive - MAIRIE DE MAGNY LES HAMEAUX\Bureau\dessert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0" y="2185081"/>
            <a:ext cx="39624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hbalsan\OneDrive - MAIRIE DE MAGNY LES HAMEAUX\Bureau\fruit 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0" y="4132736"/>
            <a:ext cx="396240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hbalsan\OneDrive - MAIRIE DE MAGNY LES HAMEAUX\Bureau\dessert 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7" y="2185081"/>
            <a:ext cx="39433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hbalsan\OneDrive - MAIRIE DE MAGNY LES HAMEAUX\Bureau\fruit 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7" y="4132736"/>
            <a:ext cx="39719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6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EEC8C5-A1D6-1151-25DA-BFBD02A16F6A}"/>
              </a:ext>
            </a:extLst>
          </p:cNvPr>
          <p:cNvSpPr txBox="1"/>
          <p:nvPr/>
        </p:nvSpPr>
        <p:spPr>
          <a:xfrm>
            <a:off x="1397673" y="1452719"/>
            <a:ext cx="6583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des mois de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janvier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hbalsan\OneDrive - MAIRIE DE MAGNY LES HAMEAUX\Bureau\S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" y="2149435"/>
            <a:ext cx="8994662" cy="39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2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EEC8C5-A1D6-1151-25DA-BFBD02A16F6A}"/>
              </a:ext>
            </a:extLst>
          </p:cNvPr>
          <p:cNvSpPr txBox="1"/>
          <p:nvPr/>
        </p:nvSpPr>
        <p:spPr>
          <a:xfrm>
            <a:off x="1397673" y="1452719"/>
            <a:ext cx="6583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des mois de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janvier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hbalsan\OneDrive - MAIRIE DE MAGNY LES HAMEAUX\Bureau\S3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4" y="2011606"/>
            <a:ext cx="8850993" cy="42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0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EEC8C5-A1D6-1151-25DA-BFBD02A16F6A}"/>
              </a:ext>
            </a:extLst>
          </p:cNvPr>
          <p:cNvSpPr txBox="1"/>
          <p:nvPr/>
        </p:nvSpPr>
        <p:spPr>
          <a:xfrm>
            <a:off x="1397673" y="1452719"/>
            <a:ext cx="6583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des mois de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février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balsan\OneDrive - MAIRIE DE MAGNY LES HAMEAUX\Bureau\S5.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7" y="2102036"/>
            <a:ext cx="8880128" cy="40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8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EEC8C5-A1D6-1151-25DA-BFBD02A16F6A}"/>
              </a:ext>
            </a:extLst>
          </p:cNvPr>
          <p:cNvSpPr txBox="1"/>
          <p:nvPr/>
        </p:nvSpPr>
        <p:spPr>
          <a:xfrm>
            <a:off x="1397673" y="1452719"/>
            <a:ext cx="6583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des mois de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février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hbalsan\OneDrive - MAIRIE DE MAGNY LES HAMEAUX\Bureau\S7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" y="2299467"/>
            <a:ext cx="8860221" cy="37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9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90DDA576-28E0-E13B-9263-F37D528C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37517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Image 4" descr="Magny typo et filet blanc.tif">
            <a:extLst>
              <a:ext uri="{FF2B5EF4-FFF2-40B4-BE49-F238E27FC236}">
                <a16:creationId xmlns:a16="http://schemas.microsoft.com/office/drawing/2014/main" xmlns="" id="{4A12263C-6506-F637-02C3-DDBF17F5D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145EDEF-BACE-7512-B0E6-6339645764D1}"/>
              </a:ext>
            </a:extLst>
          </p:cNvPr>
          <p:cNvSpPr txBox="1"/>
          <p:nvPr/>
        </p:nvSpPr>
        <p:spPr>
          <a:xfrm>
            <a:off x="1444924" y="1110651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Septembre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23" name="Image 2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F2B9862B-4D1E-6065-5688-C4E3E512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830508"/>
            <a:ext cx="8039100" cy="695325"/>
          </a:xfrm>
          <a:prstGeom prst="rect">
            <a:avLst/>
          </a:prstGeom>
        </p:spPr>
      </p:pic>
      <p:pic>
        <p:nvPicPr>
          <p:cNvPr id="1026" name="Picture 2" descr="C:\Users\hbalsan\OneDrive - MAIRIE DE MAGNY LES HAMEAUX\Bureau\septembre 24\entre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5" y="2525833"/>
            <a:ext cx="3933826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balsan\OneDrive - MAIRIE DE MAGNY LES HAMEAUX\Bureau\septembre 24\entre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40" y="2525833"/>
            <a:ext cx="3962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0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EEC8C5-A1D6-1151-25DA-BFBD02A16F6A}"/>
              </a:ext>
            </a:extLst>
          </p:cNvPr>
          <p:cNvSpPr txBox="1"/>
          <p:nvPr/>
        </p:nvSpPr>
        <p:spPr>
          <a:xfrm>
            <a:off x="1397673" y="1452719"/>
            <a:ext cx="6583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des mois de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mars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hbalsan\OneDrive - MAIRIE DE MAGNY LES HAMEAUX\Bureau\S9.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6" y="1975939"/>
            <a:ext cx="8897688" cy="41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8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EEC8C5-A1D6-1151-25DA-BFBD02A16F6A}"/>
              </a:ext>
            </a:extLst>
          </p:cNvPr>
          <p:cNvSpPr txBox="1"/>
          <p:nvPr/>
        </p:nvSpPr>
        <p:spPr>
          <a:xfrm>
            <a:off x="1397673" y="1452719"/>
            <a:ext cx="65834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Menus des mois de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février 2025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hbalsan\OneDrive - MAIRIE DE MAGNY LES HAMEAUX\Bureau\S11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8" y="2194209"/>
            <a:ext cx="8885591" cy="38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8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C28D07FD-416D-00B5-CA2F-09E48AD9E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171255E4-7F6E-814B-A06A-158A6295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37517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" name="Image 4" descr="Magny typo et filet blanc.tif">
            <a:extLst>
              <a:ext uri="{FF2B5EF4-FFF2-40B4-BE49-F238E27FC236}">
                <a16:creationId xmlns:a16="http://schemas.microsoft.com/office/drawing/2014/main" xmlns="" id="{2FFB6C4D-B8C0-FFF4-FFC5-5738992E7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C2A3054D-58EF-CC0D-2ADB-0740FD680691}"/>
              </a:ext>
            </a:extLst>
          </p:cNvPr>
          <p:cNvSpPr txBox="1"/>
          <p:nvPr/>
        </p:nvSpPr>
        <p:spPr>
          <a:xfrm>
            <a:off x="1444924" y="1110651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Septembre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3" name="Image 1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77DBED97-25D2-71AC-FB19-4A59796C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830508"/>
            <a:ext cx="8039100" cy="6953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4E18FF-F96E-3CB2-6E58-E4709284654B}"/>
              </a:ext>
            </a:extLst>
          </p:cNvPr>
          <p:cNvSpPr txBox="1"/>
          <p:nvPr/>
        </p:nvSpPr>
        <p:spPr>
          <a:xfrm>
            <a:off x="626547" y="6355659"/>
            <a:ext cx="78909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notations des plats végétariens </a:t>
            </a:r>
            <a:r>
              <a:rPr lang="fr-FR" dirty="0" smtClean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sont stables au regard de celles de juin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hbalsan\OneDrive - MAIRIE DE MAGNY LES HAMEAUX\Bureau\septembre 24\végé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5" y="2386487"/>
            <a:ext cx="3962401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balsan\OneDrive - MAIRIE DE MAGNY LES HAMEAUX\Bureau\septembre 24\végé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65" y="2391249"/>
            <a:ext cx="39528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5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Magny typo et filet blanc.tif">
            <a:extLst>
              <a:ext uri="{FF2B5EF4-FFF2-40B4-BE49-F238E27FC236}">
                <a16:creationId xmlns:a16="http://schemas.microsoft.com/office/drawing/2014/main" xmlns="" id="{540C5ED4-7FDD-823B-B929-53BD1E55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B1418FD-3C91-6E37-67CD-21B1F07DEF01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Septembre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age 12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30B9201-C7E9-D638-1F5F-23FCE0DF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94" y="1246638"/>
            <a:ext cx="8039100" cy="695325"/>
          </a:xfrm>
          <a:prstGeom prst="rect">
            <a:avLst/>
          </a:prstGeom>
        </p:spPr>
      </p:pic>
      <p:pic>
        <p:nvPicPr>
          <p:cNvPr id="3074" name="Picture 2" descr="C:\Users\hbalsan\OneDrive - MAIRIE DE MAGNY LES HAMEAUX\Bureau\septembre 24\viand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3" y="2086533"/>
            <a:ext cx="3952876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balsan\OneDrive - MAIRIE DE MAGNY LES HAMEAUX\Bureau\septembre 24\viand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36" y="2086533"/>
            <a:ext cx="3962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4E18FF-F96E-3CB2-6E58-E4709284654B}"/>
              </a:ext>
            </a:extLst>
          </p:cNvPr>
          <p:cNvSpPr txBox="1"/>
          <p:nvPr/>
        </p:nvSpPr>
        <p:spPr>
          <a:xfrm>
            <a:off x="1454820" y="6170993"/>
            <a:ext cx="789090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Les viandes proposées sont appréciées en règle générale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DE4AD306-45AA-924F-89A0-EF3B7A05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06" y="79130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Septembre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11" name="Image 10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4098" name="Picture 2" descr="C:\Users\hbalsan\OneDrive - MAIRIE DE MAGNY LES HAMEAUX\Bureau\septembre 24\poisson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" y="2200627"/>
            <a:ext cx="39528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balsan\OneDrive - MAIRIE DE MAGNY LES HAMEAUX\Bureau\septembre 24\poisson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36" y="2181577"/>
            <a:ext cx="39624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4E18FF-F96E-3CB2-6E58-E4709284654B}"/>
              </a:ext>
            </a:extLst>
          </p:cNvPr>
          <p:cNvSpPr txBox="1"/>
          <p:nvPr/>
        </p:nvSpPr>
        <p:spPr>
          <a:xfrm>
            <a:off x="818088" y="5705323"/>
            <a:ext cx="78909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Etonnamment, les élémentaires ont moins aimé les poissons proposés en septembre qu’en juin 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3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xmlns="" id="{EFA83509-7720-7FB1-0FB7-F8A207FC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8" y="1375172"/>
            <a:ext cx="7920880" cy="4392488"/>
          </a:xfrm>
          <a:noFill/>
        </p:spPr>
        <p:txBody>
          <a:bodyPr vert="horz" lIns="91440" tIns="45720" rIns="91440" bIns="45720" anchor="t">
            <a:noAutofit/>
          </a:bodyPr>
          <a:lstStyle/>
          <a:p>
            <a:pPr marL="114300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lvl="2" indent="-246380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667385" lvl="2" indent="0">
              <a:buNone/>
            </a:pP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3" name="Image 4" descr="Magny typo et filet blanc.tif">
            <a:extLst>
              <a:ext uri="{FF2B5EF4-FFF2-40B4-BE49-F238E27FC236}">
                <a16:creationId xmlns:a16="http://schemas.microsoft.com/office/drawing/2014/main" xmlns="" id="{DC3C29AF-E820-8DA5-8C17-FFBE8EE04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A496755-57E9-A6B3-08E6-13C746328D74}"/>
              </a:ext>
            </a:extLst>
          </p:cNvPr>
          <p:cNvSpPr txBox="1"/>
          <p:nvPr/>
        </p:nvSpPr>
        <p:spPr>
          <a:xfrm>
            <a:off x="1444924" y="83671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Septembre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Image 2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D64C89B7-E2AD-0526-EED3-D092A4A9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412776"/>
            <a:ext cx="8039100" cy="695325"/>
          </a:xfrm>
          <a:prstGeom prst="rect">
            <a:avLst/>
          </a:prstGeom>
        </p:spPr>
      </p:pic>
      <p:pic>
        <p:nvPicPr>
          <p:cNvPr id="5122" name="Picture 2" descr="C:\Users\hbalsan\OneDrive - MAIRIE DE MAGNY LES HAMEAUX\Bureau\septembre 24\légum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74025"/>
            <a:ext cx="3544537" cy="46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balsan\OneDrive - MAIRIE DE MAGNY LES HAMEAUX\Bureau\septembre 24\légum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82" y="1974025"/>
            <a:ext cx="3437268" cy="46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6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Septembre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6150" name="Picture 6" descr="C:\Users\hbalsan\OneDrive - MAIRIE DE MAGNY LES HAMEAUX\Bureau\septembre 24\laitag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2" y="1863725"/>
            <a:ext cx="3971926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balsan\OneDrive - MAIRIE DE MAGNY LES HAMEAUX\Bureau\septembre 24\laitag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11" y="1873250"/>
            <a:ext cx="39719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4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Septembre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6146" name="Picture 2" descr="C:\Users\hbalsan\OneDrive - MAIRIE DE MAGNY LES HAMEAUX\Bureau\septembre 24\dessert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9" y="1941963"/>
            <a:ext cx="395287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balsan\OneDrive - MAIRIE DE MAGNY LES HAMEAUX\Bureau\septembre 24\dessert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4" y="1941963"/>
            <a:ext cx="3962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balsan\OneDrive - MAIRIE DE MAGNY LES HAMEAUX\Bureau\septembre 24\fruit 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9" y="4760789"/>
            <a:ext cx="3933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balsan\OneDrive - MAIRIE DE MAGNY LES HAMEAUX\Bureau\septembre 24\fruit 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4" y="4760789"/>
            <a:ext cx="3962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6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agny typo et filet blanc.tif">
            <a:extLst>
              <a:ext uri="{FF2B5EF4-FFF2-40B4-BE49-F238E27FC236}">
                <a16:creationId xmlns:a16="http://schemas.microsoft.com/office/drawing/2014/main" xmlns="" id="{131DD29D-4321-13A5-502B-AF4BAC278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4450"/>
            <a:ext cx="1976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558858F-F340-942D-4E5A-A53E86BE183C}"/>
              </a:ext>
            </a:extLst>
          </p:cNvPr>
          <p:cNvSpPr txBox="1"/>
          <p:nvPr/>
        </p:nvSpPr>
        <p:spPr>
          <a:xfrm>
            <a:off x="1454820" y="675222"/>
            <a:ext cx="7418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"Bien mangé ! " - Du top au flop –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Octobre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Candara"/>
                <a:ea typeface="ＭＳ Ｐゴシック"/>
                <a:cs typeface="Arial"/>
              </a:rPr>
              <a:t> 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7" name="Image 6" descr="Une image contenant texte, Police, Bleu électrique, capture d’écran&#10;&#10;Description générée automatiquement">
            <a:extLst>
              <a:ext uri="{FF2B5EF4-FFF2-40B4-BE49-F238E27FC236}">
                <a16:creationId xmlns:a16="http://schemas.microsoft.com/office/drawing/2014/main" xmlns="" id="{8BA840E4-44B9-A198-6E25-47F35577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8" y="1246638"/>
            <a:ext cx="8039100" cy="695325"/>
          </a:xfrm>
          <a:prstGeom prst="rect">
            <a:avLst/>
          </a:prstGeom>
        </p:spPr>
      </p:pic>
      <p:pic>
        <p:nvPicPr>
          <p:cNvPr id="7172" name="Picture 4" descr="C:\Users\hbalsan\OneDrive - MAIRIE DE MAGNY LES HAMEAUX\Bureau\entree 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41963"/>
            <a:ext cx="3952876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balsan\OneDrive - MAIRIE DE MAGNY LES HAMEAUX\Bureau\entree 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94" y="1941963"/>
            <a:ext cx="39528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35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0F40F1453014483E5C88887A4B56F" ma:contentTypeVersion="13" ma:contentTypeDescription="Crée un document." ma:contentTypeScope="" ma:versionID="f054a061a38fb54ad2be3795a9d2cd7b">
  <xsd:schema xmlns:xsd="http://www.w3.org/2001/XMLSchema" xmlns:xs="http://www.w3.org/2001/XMLSchema" xmlns:p="http://schemas.microsoft.com/office/2006/metadata/properties" xmlns:ns2="a97229c5-3271-44bb-9022-6a37d3c902a7" xmlns:ns3="3725d911-a3d2-4616-a7b3-8ad006a0eff4" targetNamespace="http://schemas.microsoft.com/office/2006/metadata/properties" ma:root="true" ma:fieldsID="784a85b585e3fc553bf256892cf83499" ns2:_="" ns3:_="">
    <xsd:import namespace="a97229c5-3271-44bb-9022-6a37d3c902a7"/>
    <xsd:import namespace="3725d911-a3d2-4616-a7b3-8ad006a0ef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229c5-3271-44bb-9022-6a37d3c902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e0f4c3e-a5a4-406c-8df7-67c89d3b7560}" ma:internalName="TaxCatchAll" ma:showField="CatchAllData" ma:web="a97229c5-3271-44bb-9022-6a37d3c90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5d911-a3d2-4616-a7b3-8ad006a0e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cac901dc-7bd6-412c-9db5-357d98409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25d911-a3d2-4616-a7b3-8ad006a0eff4">
      <Terms xmlns="http://schemas.microsoft.com/office/infopath/2007/PartnerControls"/>
    </lcf76f155ced4ddcb4097134ff3c332f>
    <TaxCatchAll xmlns="a97229c5-3271-44bb-9022-6a37d3c902a7" xsi:nil="true"/>
  </documentManagement>
</p:properties>
</file>

<file path=customXml/itemProps1.xml><?xml version="1.0" encoding="utf-8"?>
<ds:datastoreItem xmlns:ds="http://schemas.openxmlformats.org/officeDocument/2006/customXml" ds:itemID="{2B726792-3D78-4AA6-86C4-45995CC14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88ADA0-92D5-43C1-AACA-B167C3F80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7229c5-3271-44bb-9022-6a37d3c902a7"/>
    <ds:schemaRef ds:uri="3725d911-a3d2-4616-a7b3-8ad006a0e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9B299-7DD2-4CFD-8DFD-8553490E32D0}">
  <ds:schemaRefs>
    <ds:schemaRef ds:uri="a97229c5-3271-44bb-9022-6a37d3c902a7"/>
    <ds:schemaRef ds:uri="3725d911-a3d2-4616-a7b3-8ad006a0eff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247</Words>
  <Application>Microsoft Office PowerPoint</Application>
  <PresentationFormat>Affichage à l'écran (4:3)</PresentationFormat>
  <Paragraphs>41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Débit</vt:lpstr>
      <vt:lpstr>Collectif temps du midi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municipal</dc:title>
  <dc:creator>Aurélie Schreque</dc:creator>
  <cp:lastModifiedBy>Hervé Balsan</cp:lastModifiedBy>
  <cp:revision>156</cp:revision>
  <cp:lastPrinted>2024-02-26T09:00:23Z</cp:lastPrinted>
  <dcterms:modified xsi:type="dcterms:W3CDTF">2024-12-02T11:54:03Z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0x010100A7D0F40F1453014483E5C88887A4B56F</vt:lpwstr>
  </property>
  <property fmtid="{D5CDD505-2E9C-101B-9397-08002B2CF9AE}" pid="3" name="MediaServiceImageTags">
    <vt:lpwstr/>
  </property>
</Properties>
</file>