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946" r:id="rId4"/>
  </p:sldMasterIdLst>
  <p:notesMasterIdLst>
    <p:notesMasterId r:id="rId21"/>
  </p:notesMasterIdLst>
  <p:handoutMasterIdLst>
    <p:handoutMasterId r:id="rId22"/>
  </p:handoutMasterIdLst>
  <p:sldIdLst>
    <p:sldId id="256" r:id="rId5"/>
    <p:sldId id="503" r:id="rId6"/>
    <p:sldId id="308" r:id="rId7"/>
    <p:sldId id="469" r:id="rId8"/>
    <p:sldId id="490" r:id="rId9"/>
    <p:sldId id="491" r:id="rId10"/>
    <p:sldId id="492" r:id="rId11"/>
    <p:sldId id="497" r:id="rId12"/>
    <p:sldId id="498" r:id="rId13"/>
    <p:sldId id="499" r:id="rId14"/>
    <p:sldId id="500" r:id="rId15"/>
    <p:sldId id="511" r:id="rId16"/>
    <p:sldId id="510" r:id="rId17"/>
    <p:sldId id="509" r:id="rId18"/>
    <p:sldId id="501" r:id="rId19"/>
    <p:sldId id="502" r:id="rId20"/>
  </p:sldIdLst>
  <p:sldSz cx="9144000" cy="6858000" type="screen4x3"/>
  <p:notesSz cx="6797675" cy="99822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Arial" panose="020B0604020202020204" pitchFamily="34" charset="0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Arial" panose="020B0604020202020204" pitchFamily="34" charset="0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Arial" panose="020B0604020202020204" pitchFamily="34" charset="0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Arial" panose="020B0604020202020204" pitchFamily="34" charset="0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5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  <a:srgbClr val="006600"/>
    <a:srgbClr val="3FA5FF"/>
    <a:srgbClr val="0069AB"/>
    <a:srgbClr val="CC0000"/>
    <a:srgbClr val="1B7FFF"/>
    <a:srgbClr val="CCFF66"/>
    <a:srgbClr val="22CC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F4EB81-C6E7-99C5-E7F0-257202859E3C}" v="31" dt="2026-06-08T10:33:26.048"/>
    <p1510:client id="{1126E51E-C808-C793-84C3-F3B0AD3765D9}" v="293" dt="2026-06-08T09:04:38.312"/>
    <p1510:client id="{757CE882-111F-15D4-F742-F966C0BAB27B}" v="37" dt="2026-06-08T15:31:22.7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45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rvé Balsan" userId="S::herve.balsan@magny-les-hameaux.fr::6ae29359-120a-451c-9e8d-5ded7cfedebf" providerId="AD" clId="Web-{757CE882-111F-15D4-F742-F966C0BAB27B}"/>
    <pc:docChg chg="modSld">
      <pc:chgData name="Hervé Balsan" userId="S::herve.balsan@magny-les-hameaux.fr::6ae29359-120a-451c-9e8d-5ded7cfedebf" providerId="AD" clId="Web-{757CE882-111F-15D4-F742-F966C0BAB27B}" dt="2026-06-08T15:31:22.701" v="36"/>
      <pc:docMkLst>
        <pc:docMk/>
      </pc:docMkLst>
      <pc:sldChg chg="addSp delSp modSp">
        <pc:chgData name="Hervé Balsan" userId="S::herve.balsan@magny-les-hameaux.fr::6ae29359-120a-451c-9e8d-5ded7cfedebf" providerId="AD" clId="Web-{757CE882-111F-15D4-F742-F966C0BAB27B}" dt="2026-06-08T15:31:06.841" v="26"/>
        <pc:sldMkLst>
          <pc:docMk/>
          <pc:sldMk cId="3541546026" sldId="499"/>
        </pc:sldMkLst>
        <pc:picChg chg="add mod">
          <ac:chgData name="Hervé Balsan" userId="S::herve.balsan@magny-les-hameaux.fr::6ae29359-120a-451c-9e8d-5ded7cfedebf" providerId="AD" clId="Web-{757CE882-111F-15D4-F742-F966C0BAB27B}" dt="2026-06-08T15:18:56.097" v="10" actId="1076"/>
          <ac:picMkLst>
            <pc:docMk/>
            <pc:sldMk cId="3541546026" sldId="499"/>
            <ac:picMk id="3" creationId="{41616D94-9E0E-B1B7-DC39-E0E476FD71F8}"/>
          </ac:picMkLst>
        </pc:picChg>
        <pc:picChg chg="add mod">
          <ac:chgData name="Hervé Balsan" userId="S::herve.balsan@magny-les-hameaux.fr::6ae29359-120a-451c-9e8d-5ded7cfedebf" providerId="AD" clId="Web-{757CE882-111F-15D4-F742-F966C0BAB27B}" dt="2026-06-08T15:31:03.982" v="19" actId="1076"/>
          <ac:picMkLst>
            <pc:docMk/>
            <pc:sldMk cId="3541546026" sldId="499"/>
            <ac:picMk id="8" creationId="{E0A2AA07-2363-6CF5-1ED4-70D511EE91DA}"/>
          </ac:picMkLst>
        </pc:picChg>
        <pc:picChg chg="add mod">
          <ac:chgData name="Hervé Balsan" userId="S::herve.balsan@magny-les-hameaux.fr::6ae29359-120a-451c-9e8d-5ded7cfedebf" providerId="AD" clId="Web-{757CE882-111F-15D4-F742-F966C0BAB27B}" dt="2026-06-08T15:31:03.982" v="20" actId="1076"/>
          <ac:picMkLst>
            <pc:docMk/>
            <pc:sldMk cId="3541546026" sldId="499"/>
            <ac:picMk id="10" creationId="{D59A4CB7-C59F-6C23-9F3C-F9C5401E2770}"/>
          </ac:picMkLst>
        </pc:picChg>
        <pc:picChg chg="add mod">
          <ac:chgData name="Hervé Balsan" userId="S::herve.balsan@magny-les-hameaux.fr::6ae29359-120a-451c-9e8d-5ded7cfedebf" providerId="AD" clId="Web-{757CE882-111F-15D4-F742-F966C0BAB27B}" dt="2026-06-08T15:31:03.982" v="21" actId="1076"/>
          <ac:picMkLst>
            <pc:docMk/>
            <pc:sldMk cId="3541546026" sldId="499"/>
            <ac:picMk id="12" creationId="{8E565BE3-7E18-481F-5F07-ED694175A144}"/>
          </ac:picMkLst>
        </pc:picChg>
        <pc:picChg chg="add mod">
          <ac:chgData name="Hervé Balsan" userId="S::herve.balsan@magny-les-hameaux.fr::6ae29359-120a-451c-9e8d-5ded7cfedebf" providerId="AD" clId="Web-{757CE882-111F-15D4-F742-F966C0BAB27B}" dt="2026-06-08T15:31:03.982" v="22" actId="1076"/>
          <ac:picMkLst>
            <pc:docMk/>
            <pc:sldMk cId="3541546026" sldId="499"/>
            <ac:picMk id="14" creationId="{1B52D04E-0B5E-5320-64F2-F9259060B9D3}"/>
          </ac:picMkLst>
        </pc:picChg>
        <pc:picChg chg="add del mod">
          <ac:chgData name="Hervé Balsan" userId="S::herve.balsan@magny-les-hameaux.fr::6ae29359-120a-451c-9e8d-5ded7cfedebf" providerId="AD" clId="Web-{757CE882-111F-15D4-F742-F966C0BAB27B}" dt="2026-06-08T15:31:06.841" v="26"/>
          <ac:picMkLst>
            <pc:docMk/>
            <pc:sldMk cId="3541546026" sldId="499"/>
            <ac:picMk id="16" creationId="{BEEA5A7A-91A2-D3EA-715A-B6C0C0634EF3}"/>
          </ac:picMkLst>
        </pc:picChg>
        <pc:picChg chg="add del mod">
          <ac:chgData name="Hervé Balsan" userId="S::herve.balsan@magny-les-hameaux.fr::6ae29359-120a-451c-9e8d-5ded7cfedebf" providerId="AD" clId="Web-{757CE882-111F-15D4-F742-F966C0BAB27B}" dt="2026-06-08T15:31:06.154" v="25"/>
          <ac:picMkLst>
            <pc:docMk/>
            <pc:sldMk cId="3541546026" sldId="499"/>
            <ac:picMk id="18" creationId="{942DB998-047C-602C-B065-2A99BA9ED2C3}"/>
          </ac:picMkLst>
        </pc:picChg>
        <pc:picChg chg="mod">
          <ac:chgData name="Hervé Balsan" userId="S::herve.balsan@magny-les-hameaux.fr::6ae29359-120a-451c-9e8d-5ded7cfedebf" providerId="AD" clId="Web-{757CE882-111F-15D4-F742-F966C0BAB27B}" dt="2026-06-08T15:17:46.001" v="3" actId="1076"/>
          <ac:picMkLst>
            <pc:docMk/>
            <pc:sldMk cId="3541546026" sldId="499"/>
            <ac:picMk id="20" creationId="{5D615751-035B-2B37-CEDE-906DA4D76C31}"/>
          </ac:picMkLst>
        </pc:picChg>
        <pc:picChg chg="del">
          <ac:chgData name="Hervé Balsan" userId="S::herve.balsan@magny-les-hameaux.fr::6ae29359-120a-451c-9e8d-5ded7cfedebf" providerId="AD" clId="Web-{757CE882-111F-15D4-F742-F966C0BAB27B}" dt="2026-06-08T15:16:52.718" v="0"/>
          <ac:picMkLst>
            <pc:docMk/>
            <pc:sldMk cId="3541546026" sldId="499"/>
            <ac:picMk id="21" creationId="{0C635331-6E4A-3E51-E98F-CE00C0B2E93E}"/>
          </ac:picMkLst>
        </pc:picChg>
        <pc:picChg chg="del mod">
          <ac:chgData name="Hervé Balsan" userId="S::herve.balsan@magny-les-hameaux.fr::6ae29359-120a-451c-9e8d-5ded7cfedebf" providerId="AD" clId="Web-{757CE882-111F-15D4-F742-F966C0BAB27B}" dt="2026-06-08T15:30:52.575" v="11"/>
          <ac:picMkLst>
            <pc:docMk/>
            <pc:sldMk cId="3541546026" sldId="499"/>
            <ac:picMk id="22" creationId="{B86E16A6-69A5-6449-DCA4-7010F31BAD9F}"/>
          </ac:picMkLst>
        </pc:picChg>
        <pc:picChg chg="del mod">
          <ac:chgData name="Hervé Balsan" userId="S::herve.balsan@magny-les-hameaux.fr::6ae29359-120a-451c-9e8d-5ded7cfedebf" providerId="AD" clId="Web-{757CE882-111F-15D4-F742-F966C0BAB27B}" dt="2026-06-08T15:30:53.013" v="12"/>
          <ac:picMkLst>
            <pc:docMk/>
            <pc:sldMk cId="3541546026" sldId="499"/>
            <ac:picMk id="23" creationId="{E6682270-6726-0954-FABB-16D18012ABFA}"/>
          </ac:picMkLst>
        </pc:picChg>
        <pc:picChg chg="del">
          <ac:chgData name="Hervé Balsan" userId="S::herve.balsan@magny-les-hameaux.fr::6ae29359-120a-451c-9e8d-5ded7cfedebf" providerId="AD" clId="Web-{757CE882-111F-15D4-F742-F966C0BAB27B}" dt="2026-06-08T15:16:58.249" v="2"/>
          <ac:picMkLst>
            <pc:docMk/>
            <pc:sldMk cId="3541546026" sldId="499"/>
            <ac:picMk id="24" creationId="{B56392A7-08E5-9905-0BDA-B2305AB2926F}"/>
          </ac:picMkLst>
        </pc:picChg>
        <pc:picChg chg="del">
          <ac:chgData name="Hervé Balsan" userId="S::herve.balsan@magny-les-hameaux.fr::6ae29359-120a-451c-9e8d-5ded7cfedebf" providerId="AD" clId="Web-{757CE882-111F-15D4-F742-F966C0BAB27B}" dt="2026-06-08T15:16:56.999" v="1"/>
          <ac:picMkLst>
            <pc:docMk/>
            <pc:sldMk cId="3541546026" sldId="499"/>
            <ac:picMk id="25" creationId="{BD9E3BD4-C5D8-B615-6E55-E189B8656E8F}"/>
          </ac:picMkLst>
        </pc:picChg>
      </pc:sldChg>
      <pc:sldChg chg="delSp">
        <pc:chgData name="Hervé Balsan" userId="S::herve.balsan@magny-les-hameaux.fr::6ae29359-120a-451c-9e8d-5ded7cfedebf" providerId="AD" clId="Web-{757CE882-111F-15D4-F742-F966C0BAB27B}" dt="2026-06-08T15:31:09.607" v="28"/>
        <pc:sldMkLst>
          <pc:docMk/>
          <pc:sldMk cId="324564813" sldId="500"/>
        </pc:sldMkLst>
        <pc:picChg chg="del">
          <ac:chgData name="Hervé Balsan" userId="S::herve.balsan@magny-les-hameaux.fr::6ae29359-120a-451c-9e8d-5ded7cfedebf" providerId="AD" clId="Web-{757CE882-111F-15D4-F742-F966C0BAB27B}" dt="2026-06-08T15:31:09.607" v="28"/>
          <ac:picMkLst>
            <pc:docMk/>
            <pc:sldMk cId="324564813" sldId="500"/>
            <ac:picMk id="34" creationId="{795AE936-5E78-88CF-E286-0646083FFCEE}"/>
          </ac:picMkLst>
        </pc:picChg>
        <pc:picChg chg="del">
          <ac:chgData name="Hervé Balsan" userId="S::herve.balsan@magny-les-hameaux.fr::6ae29359-120a-451c-9e8d-5ded7cfedebf" providerId="AD" clId="Web-{757CE882-111F-15D4-F742-F966C0BAB27B}" dt="2026-06-08T15:31:08.982" v="27"/>
          <ac:picMkLst>
            <pc:docMk/>
            <pc:sldMk cId="324564813" sldId="500"/>
            <ac:picMk id="36" creationId="{FEBCF648-7FC6-C18B-28DB-249C5C2CE193}"/>
          </ac:picMkLst>
        </pc:picChg>
      </pc:sldChg>
      <pc:sldChg chg="delSp">
        <pc:chgData name="Hervé Balsan" userId="S::herve.balsan@magny-les-hameaux.fr::6ae29359-120a-451c-9e8d-5ded7cfedebf" providerId="AD" clId="Web-{757CE882-111F-15D4-F742-F966C0BAB27B}" dt="2026-06-08T15:31:19.842" v="34"/>
        <pc:sldMkLst>
          <pc:docMk/>
          <pc:sldMk cId="2577712849" sldId="501"/>
        </pc:sldMkLst>
        <pc:picChg chg="del">
          <ac:chgData name="Hervé Balsan" userId="S::herve.balsan@magny-les-hameaux.fr::6ae29359-120a-451c-9e8d-5ded7cfedebf" providerId="AD" clId="Web-{757CE882-111F-15D4-F742-F966C0BAB27B}" dt="2026-06-08T15:31:19.842" v="34"/>
          <ac:picMkLst>
            <pc:docMk/>
            <pc:sldMk cId="2577712849" sldId="501"/>
            <ac:picMk id="34" creationId="{152FB7E2-9BCC-53CB-02FC-12F39E658EDF}"/>
          </ac:picMkLst>
        </pc:picChg>
        <pc:picChg chg="del">
          <ac:chgData name="Hervé Balsan" userId="S::herve.balsan@magny-les-hameaux.fr::6ae29359-120a-451c-9e8d-5ded7cfedebf" providerId="AD" clId="Web-{757CE882-111F-15D4-F742-F966C0BAB27B}" dt="2026-06-08T15:31:19.201" v="33"/>
          <ac:picMkLst>
            <pc:docMk/>
            <pc:sldMk cId="2577712849" sldId="501"/>
            <ac:picMk id="36" creationId="{38E5FD45-9FA5-5D77-FB1B-6CBE1FEE2D34}"/>
          </ac:picMkLst>
        </pc:picChg>
      </pc:sldChg>
      <pc:sldChg chg="delSp">
        <pc:chgData name="Hervé Balsan" userId="S::herve.balsan@magny-les-hameaux.fr::6ae29359-120a-451c-9e8d-5ded7cfedebf" providerId="AD" clId="Web-{757CE882-111F-15D4-F742-F966C0BAB27B}" dt="2026-06-08T15:31:22.701" v="36"/>
        <pc:sldMkLst>
          <pc:docMk/>
          <pc:sldMk cId="2409855784" sldId="502"/>
        </pc:sldMkLst>
        <pc:picChg chg="del">
          <ac:chgData name="Hervé Balsan" userId="S::herve.balsan@magny-les-hameaux.fr::6ae29359-120a-451c-9e8d-5ded7cfedebf" providerId="AD" clId="Web-{757CE882-111F-15D4-F742-F966C0BAB27B}" dt="2026-06-08T15:31:22.701" v="36"/>
          <ac:picMkLst>
            <pc:docMk/>
            <pc:sldMk cId="2409855784" sldId="502"/>
            <ac:picMk id="34" creationId="{D7402021-A515-D0E0-0E15-763F9AC2BA9D}"/>
          </ac:picMkLst>
        </pc:picChg>
        <pc:picChg chg="del">
          <ac:chgData name="Hervé Balsan" userId="S::herve.balsan@magny-les-hameaux.fr::6ae29359-120a-451c-9e8d-5ded7cfedebf" providerId="AD" clId="Web-{757CE882-111F-15D4-F742-F966C0BAB27B}" dt="2026-06-08T15:31:22.139" v="35"/>
          <ac:picMkLst>
            <pc:docMk/>
            <pc:sldMk cId="2409855784" sldId="502"/>
            <ac:picMk id="36" creationId="{8F63C942-99EF-5602-3A36-08EB8F55AB0A}"/>
          </ac:picMkLst>
        </pc:picChg>
      </pc:sldChg>
      <pc:sldChg chg="delSp">
        <pc:chgData name="Hervé Balsan" userId="S::herve.balsan@magny-les-hameaux.fr::6ae29359-120a-451c-9e8d-5ded7cfedebf" providerId="AD" clId="Web-{757CE882-111F-15D4-F742-F966C0BAB27B}" dt="2026-06-08T15:31:15.639" v="32"/>
        <pc:sldMkLst>
          <pc:docMk/>
          <pc:sldMk cId="1094878188" sldId="510"/>
        </pc:sldMkLst>
        <pc:picChg chg="del">
          <ac:chgData name="Hervé Balsan" userId="S::herve.balsan@magny-les-hameaux.fr::6ae29359-120a-451c-9e8d-5ded7cfedebf" providerId="AD" clId="Web-{757CE882-111F-15D4-F742-F966C0BAB27B}" dt="2026-06-08T15:31:15.639" v="32"/>
          <ac:picMkLst>
            <pc:docMk/>
            <pc:sldMk cId="1094878188" sldId="510"/>
            <ac:picMk id="34" creationId="{F6454FA3-72BF-0A7E-AA8E-1FF28975ED74}"/>
          </ac:picMkLst>
        </pc:picChg>
        <pc:picChg chg="del">
          <ac:chgData name="Hervé Balsan" userId="S::herve.balsan@magny-les-hameaux.fr::6ae29359-120a-451c-9e8d-5ded7cfedebf" providerId="AD" clId="Web-{757CE882-111F-15D4-F742-F966C0BAB27B}" dt="2026-06-08T15:31:15.170" v="31"/>
          <ac:picMkLst>
            <pc:docMk/>
            <pc:sldMk cId="1094878188" sldId="510"/>
            <ac:picMk id="36" creationId="{A1FAB42F-BF17-85B1-FD4C-4E9545B740A7}"/>
          </ac:picMkLst>
        </pc:picChg>
      </pc:sldChg>
      <pc:sldChg chg="delSp">
        <pc:chgData name="Hervé Balsan" userId="S::herve.balsan@magny-les-hameaux.fr::6ae29359-120a-451c-9e8d-5ded7cfedebf" providerId="AD" clId="Web-{757CE882-111F-15D4-F742-F966C0BAB27B}" dt="2026-06-08T15:31:12.763" v="30"/>
        <pc:sldMkLst>
          <pc:docMk/>
          <pc:sldMk cId="2890162409" sldId="511"/>
        </pc:sldMkLst>
        <pc:picChg chg="del">
          <ac:chgData name="Hervé Balsan" userId="S::herve.balsan@magny-les-hameaux.fr::6ae29359-120a-451c-9e8d-5ded7cfedebf" providerId="AD" clId="Web-{757CE882-111F-15D4-F742-F966C0BAB27B}" dt="2026-06-08T15:31:12.763" v="30"/>
          <ac:picMkLst>
            <pc:docMk/>
            <pc:sldMk cId="2890162409" sldId="511"/>
            <ac:picMk id="34" creationId="{4F5BE48D-40CC-95C1-13D2-CA67C5ABC090}"/>
          </ac:picMkLst>
        </pc:picChg>
        <pc:picChg chg="del">
          <ac:chgData name="Hervé Balsan" userId="S::herve.balsan@magny-les-hameaux.fr::6ae29359-120a-451c-9e8d-5ded7cfedebf" providerId="AD" clId="Web-{757CE882-111F-15D4-F742-F966C0BAB27B}" dt="2026-06-08T15:31:11.795" v="29"/>
          <ac:picMkLst>
            <pc:docMk/>
            <pc:sldMk cId="2890162409" sldId="511"/>
            <ac:picMk id="36" creationId="{F8884488-5E66-624F-59ED-56C03F6E5A13}"/>
          </ac:picMkLst>
        </pc:picChg>
      </pc:sldChg>
    </pc:docChg>
  </pc:docChgLst>
  <pc:docChgLst>
    <pc:chgData name="Hervé Balsan" userId="S::herve.balsan@magny-les-hameaux.fr::6ae29359-120a-451c-9e8d-5ded7cfedebf" providerId="AD" clId="Web-{0DF4EB81-C6E7-99C5-E7F0-257202859E3C}"/>
    <pc:docChg chg="modSld">
      <pc:chgData name="Hervé Balsan" userId="S::herve.balsan@magny-les-hameaux.fr::6ae29359-120a-451c-9e8d-5ded7cfedebf" providerId="AD" clId="Web-{0DF4EB81-C6E7-99C5-E7F0-257202859E3C}" dt="2026-06-08T10:33:26.048" v="20" actId="1076"/>
      <pc:docMkLst>
        <pc:docMk/>
      </pc:docMkLst>
      <pc:sldChg chg="addSp delSp modSp">
        <pc:chgData name="Hervé Balsan" userId="S::herve.balsan@magny-les-hameaux.fr::6ae29359-120a-451c-9e8d-5ded7cfedebf" providerId="AD" clId="Web-{0DF4EB81-C6E7-99C5-E7F0-257202859E3C}" dt="2026-06-08T10:33:26.048" v="20" actId="1076"/>
        <pc:sldMkLst>
          <pc:docMk/>
          <pc:sldMk cId="3541546026" sldId="499"/>
        </pc:sldMkLst>
        <pc:spChg chg="add del">
          <ac:chgData name="Hervé Balsan" userId="S::herve.balsan@magny-les-hameaux.fr::6ae29359-120a-451c-9e8d-5ded7cfedebf" providerId="AD" clId="Web-{0DF4EB81-C6E7-99C5-E7F0-257202859E3C}" dt="2026-06-08T10:32:41.624" v="1"/>
          <ac:spMkLst>
            <pc:docMk/>
            <pc:sldMk cId="3541546026" sldId="499"/>
            <ac:spMk id="3" creationId="{68EEC349-9DA7-CF48-0EBF-F1C4001A460F}"/>
          </ac:spMkLst>
        </pc:spChg>
        <pc:spChg chg="add mod">
          <ac:chgData name="Hervé Balsan" userId="S::herve.balsan@magny-les-hameaux.fr::6ae29359-120a-451c-9e8d-5ded7cfedebf" providerId="AD" clId="Web-{0DF4EB81-C6E7-99C5-E7F0-257202859E3C}" dt="2026-06-08T10:33:26.048" v="20" actId="1076"/>
          <ac:spMkLst>
            <pc:docMk/>
            <pc:sldMk cId="3541546026" sldId="499"/>
            <ac:spMk id="6" creationId="{365A5AF6-2782-42AF-73F9-12602E99C57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DA2415EA-EFA5-B6F6-AB5A-171BC3AE915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defRPr sz="1300"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EE79875B-6FB7-0B7D-A406-290B1ECA9BE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defRPr sz="1300"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C91E73CC-966A-AF6B-C8CA-D12638134E4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82138"/>
            <a:ext cx="2946400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842" tIns="45921" rIns="91842" bIns="45921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defRPr sz="1300"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928B6417-11EF-6EFD-9E03-57181596E66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82138"/>
            <a:ext cx="2946400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842" tIns="45921" rIns="91842" bIns="45921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 sz="13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fld id="{344DB053-8F1E-4B1A-92CA-5329AC794094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04DC1B2C-394B-9E4E-6DF8-7963235B418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758825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4E2A78D-D2CC-CF32-5FA7-E8A73212C42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41863"/>
            <a:ext cx="5437188" cy="44910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1105279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">
            <a:extLst>
              <a:ext uri="{FF2B5EF4-FFF2-40B4-BE49-F238E27FC236}">
                <a16:creationId xmlns:a16="http://schemas.microsoft.com/office/drawing/2014/main" id="{DC6D507D-135D-6F2D-61B1-FFEA97D2E5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58825"/>
            <a:ext cx="4987925" cy="3741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BF22BC0A-391B-BFD2-EA52-BFD7807FC9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41863"/>
            <a:ext cx="5438775" cy="4492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fr-FR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5F51DA-F448-2493-93B7-15B176F96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">
            <a:extLst>
              <a:ext uri="{FF2B5EF4-FFF2-40B4-BE49-F238E27FC236}">
                <a16:creationId xmlns:a16="http://schemas.microsoft.com/office/drawing/2014/main" id="{223FC833-41F1-B50D-3E49-9C6F7D8B8B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58825"/>
            <a:ext cx="4987925" cy="3741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D84D7780-C08B-0006-0A98-19C7087976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41863"/>
            <a:ext cx="5438775" cy="4492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fr-FR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2807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2" name="Date Placeholder 29">
            <a:extLst>
              <a:ext uri="{FF2B5EF4-FFF2-40B4-BE49-F238E27FC236}">
                <a16:creationId xmlns:a16="http://schemas.microsoft.com/office/drawing/2014/main" id="{00203C34-ED49-FD04-351F-2993459B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18">
            <a:extLst>
              <a:ext uri="{FF2B5EF4-FFF2-40B4-BE49-F238E27FC236}">
                <a16:creationId xmlns:a16="http://schemas.microsoft.com/office/drawing/2014/main" id="{F8242183-878A-8C88-9FD6-E54B2CF82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26">
            <a:extLst>
              <a:ext uri="{FF2B5EF4-FFF2-40B4-BE49-F238E27FC236}">
                <a16:creationId xmlns:a16="http://schemas.microsoft.com/office/drawing/2014/main" id="{10F7F42A-9DBA-AF0E-D33F-9F3230CEE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4C2EE"/>
                </a:solidFill>
              </a:defRPr>
            </a:lvl1pPr>
          </a:lstStyle>
          <a:p>
            <a:fld id="{642C9B9E-B087-43B9-A966-58C4F127F46B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7313110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2D1B0B51-48D0-DF1C-BE54-F3E724E88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63F8E22D-BB4D-C905-A1E9-17CB61F4A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8569F09C-321A-2B44-3726-4F77F02E7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D9C85-4068-4137-9DDB-688F2BAA55D5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952847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A43A12E2-54F8-CE04-9A89-FE04BC92C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9CA7DFFC-CF3D-3324-6B58-3832606A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99A99481-156B-FCA6-BEC1-5C393EB0C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2AE95-7640-4202-9FD6-1E06D730E0BE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472825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6534BE5A-6A11-1CE3-CECC-21C7736F7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21">
            <a:extLst>
              <a:ext uri="{FF2B5EF4-FFF2-40B4-BE49-F238E27FC236}">
                <a16:creationId xmlns:a16="http://schemas.microsoft.com/office/drawing/2014/main" id="{54F6D06F-C72D-7D01-1486-5AE8B0563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97228303-EC14-9248-3E0E-EBD2BF797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10536-B9FA-4AEC-8C1E-736F5789F620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709674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521CBF55-9C3B-D739-D2A3-99DFBB0D4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D2936890-26DD-29E2-9902-E7B536258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FEE66C0F-F6E4-1BA2-A8F0-BDE94B9B3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4279D6-B15C-4172-8C34-B7E72390FDDB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828137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93B80-00E7-95CA-5A82-95B364FC2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28557-D7EB-6677-3425-BD25516F6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AB1F45-BBFC-E75A-A099-57BF3A200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4C2EE"/>
                </a:solidFill>
              </a:defRPr>
            </a:lvl1pPr>
          </a:lstStyle>
          <a:p>
            <a:fld id="{5D73E687-C954-4575-8B4C-0725336FC19A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6664301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0DB3BB9F-C4D0-DC98-9BF1-B415E60AA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84B5DFC6-A351-AA7E-2F18-376903FF7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EA039A54-E68E-51BF-B745-02C6D46D0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3EE8D-9887-406B-9DBC-B1AB2CB0A720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477998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9">
            <a:extLst>
              <a:ext uri="{FF2B5EF4-FFF2-40B4-BE49-F238E27FC236}">
                <a16:creationId xmlns:a16="http://schemas.microsoft.com/office/drawing/2014/main" id="{FF1CF2F9-B966-78ED-6F0F-4BE0587D3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21">
            <a:extLst>
              <a:ext uri="{FF2B5EF4-FFF2-40B4-BE49-F238E27FC236}">
                <a16:creationId xmlns:a16="http://schemas.microsoft.com/office/drawing/2014/main" id="{50D49DCA-07FC-5B51-0C8F-5FC8215A9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712869A6-AA1B-D4DF-0B8A-2B166753C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ED9A1A-C141-4177-A259-259EFF076F69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66946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04B13E15-BD93-360B-45B0-BF94B57B2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21">
            <a:extLst>
              <a:ext uri="{FF2B5EF4-FFF2-40B4-BE49-F238E27FC236}">
                <a16:creationId xmlns:a16="http://schemas.microsoft.com/office/drawing/2014/main" id="{297E4397-D2A0-9428-72C0-50E1968E3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B3AFC3DB-31D8-B846-25B3-86AAD7E19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85646C-0638-49F1-8B23-56447B41625A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961002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DA378B92-746E-3C50-893D-1FAE5262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A49DD44E-4843-CECB-7CEF-F103BB9A2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BC91B938-CFA5-A958-8A51-40097981D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0BE3F3-5279-4EBD-8AF9-863A2925DC04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496379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BD330024-479E-0285-4543-0FDB0026D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4057B03C-CF8E-8A73-135C-3B9D3829B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5A5F615A-1EEA-0913-1568-B83ECF99A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473927-742B-4BDF-A427-7B07F3F453C1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21904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>
            <a:extLst>
              <a:ext uri="{FF2B5EF4-FFF2-40B4-BE49-F238E27FC236}">
                <a16:creationId xmlns:a16="http://schemas.microsoft.com/office/drawing/2014/main" id="{AE50AE43-BF04-9B90-B6B2-D5AB6D0194F9}"/>
              </a:ext>
            </a:extLst>
          </p:cNvPr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ight Triangle 11">
            <a:extLst>
              <a:ext uri="{FF2B5EF4-FFF2-40B4-BE49-F238E27FC236}">
                <a16:creationId xmlns:a16="http://schemas.microsoft.com/office/drawing/2014/main" id="{50EFDDD8-EF1A-996D-57D0-11FFB7D0300C}"/>
              </a:ext>
            </a:extLst>
          </p:cNvPr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D780884E-0A8F-8AD5-8823-D9C9E0195359}"/>
              </a:ext>
            </a:extLst>
          </p:cNvPr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12193BFF-25E5-137B-3A5B-7630B68A9A11}"/>
              </a:ext>
            </a:extLst>
          </p:cNvPr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C9EC1A2C-8D72-F9E5-033B-2FEBEA491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837D9D83-4025-3CDB-68AE-5204CDDC4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295B2051-BC1A-2F32-96B3-49099549D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460C3E69-165F-4686-9457-D0692B547472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548459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15AB1317-AED3-10C8-52D2-9BC3820DEBA3}"/>
              </a:ext>
            </a:extLst>
          </p:cNvPr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B4FC9D25-A460-07FB-0468-D01A7863B7FB}"/>
              </a:ext>
            </a:extLst>
          </p:cNvPr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28" name="Title Placeholder 8">
            <a:extLst>
              <a:ext uri="{FF2B5EF4-FFF2-40B4-BE49-F238E27FC236}">
                <a16:creationId xmlns:a16="http://schemas.microsoft.com/office/drawing/2014/main" id="{AAA61853-A52E-3E7D-159C-ADD8CE05390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9" name="Text Placeholder 29">
            <a:extLst>
              <a:ext uri="{FF2B5EF4-FFF2-40B4-BE49-F238E27FC236}">
                <a16:creationId xmlns:a16="http://schemas.microsoft.com/office/drawing/2014/main" id="{96AFF3D8-7F31-604F-8F45-8E1F6D2257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D98786C6-EF4F-1E24-FFFA-6E83A77C3F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2B03FA7F-67D9-0EF6-67EE-62F6BFB9EA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776FCEC0-44BC-A4BC-377C-701C107908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22264E"/>
                </a:solidFill>
              </a:defRPr>
            </a:lvl1pPr>
          </a:lstStyle>
          <a:p>
            <a:fld id="{96250ACE-5384-4C90-936E-67A4E4578661}" type="slidenum">
              <a:rPr lang="en-GB" altLang="fr-FR"/>
              <a:pPr/>
              <a:t>‹#›</a:t>
            </a:fld>
            <a:endParaRPr lang="en-GB" altLang="fr-FR"/>
          </a:p>
        </p:txBody>
      </p:sp>
      <p:grpSp>
        <p:nvGrpSpPr>
          <p:cNvPr id="1033" name="Group 1">
            <a:extLst>
              <a:ext uri="{FF2B5EF4-FFF2-40B4-BE49-F238E27FC236}">
                <a16:creationId xmlns:a16="http://schemas.microsoft.com/office/drawing/2014/main" id="{4E9D6976-358E-311C-AF03-1269805E5BB6}"/>
              </a:ext>
            </a:extLst>
          </p:cNvPr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837723B-5EA4-7730-9E13-44652281B8F6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E75F930-D217-583B-4317-B8AEA780646D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7" r:id="rId1"/>
    <p:sldLayoutId id="2147484368" r:id="rId2"/>
    <p:sldLayoutId id="2147484378" r:id="rId3"/>
    <p:sldLayoutId id="2147484369" r:id="rId4"/>
    <p:sldLayoutId id="2147484370" r:id="rId5"/>
    <p:sldLayoutId id="2147484371" r:id="rId6"/>
    <p:sldLayoutId id="2147484372" r:id="rId7"/>
    <p:sldLayoutId id="2147484373" r:id="rId8"/>
    <p:sldLayoutId id="2147484379" r:id="rId9"/>
    <p:sldLayoutId id="2147484374" r:id="rId10"/>
    <p:sldLayoutId id="2147484375" r:id="rId11"/>
    <p:sldLayoutId id="2147484376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7F8FA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7F8FA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4A66AC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6.jpeg"/><Relationship Id="rId7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1">
            <a:extLst>
              <a:ext uri="{FF2B5EF4-FFF2-40B4-BE49-F238E27FC236}">
                <a16:creationId xmlns:a16="http://schemas.microsoft.com/office/drawing/2014/main" id="{82FA42E1-7601-9BF1-7FDE-635F8F7A2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829" y="1044165"/>
            <a:ext cx="5689651" cy="538163"/>
          </a:xfrm>
        </p:spPr>
        <p:txBody>
          <a:bodyPr wrap="square">
            <a:sp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altLang="fr-FR" sz="3200" b="1">
                <a:solidFill>
                  <a:schemeClr val="accent2">
                    <a:lumMod val="75000"/>
                  </a:schemeClr>
                </a:solidFill>
                <a:latin typeface="Candara" pitchFamily="34" charset="0"/>
              </a:rPr>
              <a:t>Collectif temps du midi</a:t>
            </a:r>
            <a:endParaRPr lang="fr-FR" altLang="fr-FR" sz="3200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54" name="ZoneTexte 1">
            <a:extLst>
              <a:ext uri="{FF2B5EF4-FFF2-40B4-BE49-F238E27FC236}">
                <a16:creationId xmlns:a16="http://schemas.microsoft.com/office/drawing/2014/main" id="{9A134D22-2B91-56E3-FC2F-318ED209B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5437" y="5991952"/>
            <a:ext cx="13644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BBB59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4BACC6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None/>
              <a:defRPr/>
            </a:pPr>
            <a:r>
              <a:rPr lang="fr-FR" altLang="fr-FR" sz="1800" b="1">
                <a:solidFill>
                  <a:srgbClr val="0070C0"/>
                </a:solidFill>
                <a:latin typeface="Arial"/>
                <a:ea typeface="ＭＳ Ｐゴシック"/>
                <a:cs typeface="Arial"/>
              </a:rPr>
              <a:t>9 juin 2026</a:t>
            </a:r>
          </a:p>
        </p:txBody>
      </p:sp>
      <p:pic>
        <p:nvPicPr>
          <p:cNvPr id="5125" name="Image 4" descr="Magny typo et filet blanc.tif">
            <a:extLst>
              <a:ext uri="{FF2B5EF4-FFF2-40B4-BE49-F238E27FC236}">
                <a16:creationId xmlns:a16="http://schemas.microsoft.com/office/drawing/2014/main" id="{50D615A9-5EAD-AFEF-8D1F-70966B9316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44450"/>
            <a:ext cx="1976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La restauration scolaire - Suresnes">
            <a:extLst>
              <a:ext uri="{FF2B5EF4-FFF2-40B4-BE49-F238E27FC236}">
                <a16:creationId xmlns:a16="http://schemas.microsoft.com/office/drawing/2014/main" id="{8B56BECE-6A36-7271-D824-4CD88EA4B4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225" y="2048797"/>
            <a:ext cx="6993195" cy="37190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53541-32FE-B372-E18F-1308CBF45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7CE13B4-A346-AF95-9B18-AAE9EB4851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44450"/>
            <a:ext cx="1976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21">
            <a:extLst>
              <a:ext uri="{FF2B5EF4-FFF2-40B4-BE49-F238E27FC236}">
                <a16:creationId xmlns:a16="http://schemas.microsoft.com/office/drawing/2014/main" id="{BE8F7023-D12A-077F-80D3-76ED74C67234}"/>
              </a:ext>
            </a:extLst>
          </p:cNvPr>
          <p:cNvSpPr txBox="1"/>
          <p:nvPr/>
        </p:nvSpPr>
        <p:spPr>
          <a:xfrm>
            <a:off x="352046" y="842219"/>
            <a:ext cx="84336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ndara"/>
                <a:ea typeface="ＭＳ Ｐゴシック"/>
                <a:cs typeface="Arial"/>
              </a:rPr>
              <a:t>Menus de juillet </a:t>
            </a:r>
            <a:endParaRPr lang="fr-FR" sz="2800" b="1">
              <a:solidFill>
                <a:schemeClr val="accent2">
                  <a:lumMod val="75000"/>
                </a:schemeClr>
              </a:solidFill>
              <a:ea typeface="ＭＳ Ｐゴシック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6E5CFC-2345-BFE0-26BE-B001DE4D7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81" y="1297244"/>
            <a:ext cx="8983616" cy="465244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615751-035B-2B37-CEDE-906DA4D76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7030" y="678456"/>
            <a:ext cx="933450" cy="6191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5A5AF6-2782-42AF-73F9-12602E99C57B}"/>
              </a:ext>
            </a:extLst>
          </p:cNvPr>
          <p:cNvSpPr txBox="1"/>
          <p:nvPr/>
        </p:nvSpPr>
        <p:spPr>
          <a:xfrm>
            <a:off x="350540" y="4375101"/>
            <a:ext cx="148537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 err="1">
                <a:latin typeface="Arial"/>
                <a:ea typeface="ＭＳ Ｐゴシック"/>
                <a:cs typeface="Arial"/>
              </a:rPr>
              <a:t>Centres</a:t>
            </a:r>
            <a:r>
              <a:rPr lang="en-US" sz="2400" b="1" dirty="0">
                <a:latin typeface="Arial"/>
                <a:ea typeface="ＭＳ Ｐゴシック"/>
                <a:cs typeface="Arial"/>
              </a:rPr>
              <a:t> </a:t>
            </a:r>
            <a:endParaRPr lang="en-US" sz="2400" b="1"/>
          </a:p>
          <a:p>
            <a:r>
              <a:rPr lang="en-US" sz="2400" b="1" dirty="0">
                <a:latin typeface="Arial"/>
                <a:ea typeface="ＭＳ Ｐゴシック"/>
                <a:cs typeface="Arial"/>
              </a:rPr>
              <a:t> </a:t>
            </a:r>
            <a:r>
              <a:rPr lang="en-US" sz="2400" b="1" dirty="0" err="1">
                <a:latin typeface="Arial"/>
                <a:ea typeface="ＭＳ Ｐゴシック"/>
                <a:cs typeface="Arial"/>
              </a:rPr>
              <a:t>fermés</a:t>
            </a:r>
            <a:endParaRPr lang="en-US" sz="2400" b="1" dirty="0">
              <a:latin typeface="Arial"/>
              <a:ea typeface="ＭＳ Ｐゴシック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616D94-9E0E-B1B7-DC39-E0E476FD7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3113" y="1807973"/>
            <a:ext cx="314971" cy="2876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0A2AA07-2363-6CF5-1ED4-70D511EE9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0217" y="6083490"/>
            <a:ext cx="933450" cy="6191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9A4CB7-C59F-6C23-9F3C-F9C5401E27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99" y="6045066"/>
            <a:ext cx="1504950" cy="6572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E565BE3-7E18-481F-5F07-ED694175A1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1127" y="5916478"/>
            <a:ext cx="2257425" cy="914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B52D04E-0B5E-5320-64F2-F9259060B9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7437" y="6049505"/>
            <a:ext cx="249555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546026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03EE4-0EEF-B09A-7F59-276D1EE4A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22E93C3-95B3-0AFE-CD31-E6E3D8BA21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44450"/>
            <a:ext cx="1976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21">
            <a:extLst>
              <a:ext uri="{FF2B5EF4-FFF2-40B4-BE49-F238E27FC236}">
                <a16:creationId xmlns:a16="http://schemas.microsoft.com/office/drawing/2014/main" id="{DF0FEA1B-E44B-23A6-ECEE-985E17FAC6B6}"/>
              </a:ext>
            </a:extLst>
          </p:cNvPr>
          <p:cNvSpPr txBox="1"/>
          <p:nvPr/>
        </p:nvSpPr>
        <p:spPr>
          <a:xfrm>
            <a:off x="352046" y="842219"/>
            <a:ext cx="84336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ndara"/>
                <a:ea typeface="ＭＳ Ｐゴシック"/>
                <a:cs typeface="Arial"/>
              </a:rPr>
              <a:t>Menus de juillet</a:t>
            </a:r>
            <a:endParaRPr lang="fr-FR" sz="2800" b="1" dirty="0">
              <a:solidFill>
                <a:schemeClr val="accent2">
                  <a:lumMod val="75000"/>
                </a:schemeClr>
              </a:solidFill>
              <a:ea typeface="ＭＳ Ｐゴシック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60F608B-C54C-56D1-79E9-09D35731F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08" y="1265895"/>
            <a:ext cx="9114213" cy="474648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F30AED4-15CB-9210-CFF4-DDBC3B4EE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9276" y="6112549"/>
            <a:ext cx="933450" cy="61912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DCEF47D-D60E-1F34-EBD9-C7979F4A7A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58" y="6074125"/>
            <a:ext cx="1504950" cy="65722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93235A1-E038-CC1A-4512-544153109C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0186" y="5945537"/>
            <a:ext cx="2257425" cy="9144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B8938EB-E290-172D-6ACA-27AE8FABB4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6496" y="6078564"/>
            <a:ext cx="249555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64813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D9842-F9AF-F5AD-E2C6-CCDCA57E9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E14DB1F-05A1-7F2D-0247-8F84B91541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44450"/>
            <a:ext cx="1976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21">
            <a:extLst>
              <a:ext uri="{FF2B5EF4-FFF2-40B4-BE49-F238E27FC236}">
                <a16:creationId xmlns:a16="http://schemas.microsoft.com/office/drawing/2014/main" id="{7072E40A-3B0E-05BB-3BC5-3C009AD292B0}"/>
              </a:ext>
            </a:extLst>
          </p:cNvPr>
          <p:cNvSpPr txBox="1"/>
          <p:nvPr/>
        </p:nvSpPr>
        <p:spPr>
          <a:xfrm>
            <a:off x="352046" y="842219"/>
            <a:ext cx="84336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ndara"/>
                <a:ea typeface="ＭＳ Ｐゴシック"/>
                <a:cs typeface="Arial"/>
              </a:rPr>
              <a:t>Menus d'août</a:t>
            </a:r>
            <a:endParaRPr lang="fr-FR" sz="2800" b="1" dirty="0">
              <a:solidFill>
                <a:schemeClr val="accent2">
                  <a:lumMod val="75000"/>
                </a:schemeClr>
              </a:solidFill>
              <a:ea typeface="ＭＳ Ｐゴシック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13D8A2-945C-BCEE-FEB5-0C828E31C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05" y="1249138"/>
            <a:ext cx="9015880" cy="476767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A68FF42-4B07-435F-70CD-F8BC4ED2F9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9276" y="6112549"/>
            <a:ext cx="933450" cy="61912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0508D42-FA87-F09E-549B-1FDB59834F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58" y="6074125"/>
            <a:ext cx="1504950" cy="65722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255D3FC-D1E6-33A8-0934-808BA28C8E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0186" y="5945537"/>
            <a:ext cx="2257425" cy="9144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7ED08F6-BDB2-0E76-4496-852915DDB3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6496" y="6078564"/>
            <a:ext cx="249555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62409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0E7D4-C8CB-07E6-DB65-232FAE0C2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61D5D89-5226-791F-AA9D-3015FA096D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44450"/>
            <a:ext cx="1976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21">
            <a:extLst>
              <a:ext uri="{FF2B5EF4-FFF2-40B4-BE49-F238E27FC236}">
                <a16:creationId xmlns:a16="http://schemas.microsoft.com/office/drawing/2014/main" id="{B687CEA8-FA33-4652-E574-21549C04DF90}"/>
              </a:ext>
            </a:extLst>
          </p:cNvPr>
          <p:cNvSpPr txBox="1"/>
          <p:nvPr/>
        </p:nvSpPr>
        <p:spPr>
          <a:xfrm>
            <a:off x="352046" y="842219"/>
            <a:ext cx="84336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ndara"/>
                <a:ea typeface="ＭＳ Ｐゴシック"/>
                <a:cs typeface="Arial"/>
              </a:rPr>
              <a:t>Menus d'août</a:t>
            </a:r>
            <a:endParaRPr lang="fr-FR" sz="2800" b="1" dirty="0">
              <a:solidFill>
                <a:schemeClr val="accent2">
                  <a:lumMod val="75000"/>
                </a:schemeClr>
              </a:solidFill>
              <a:ea typeface="ＭＳ Ｐゴシック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1B9A30-894A-F5B9-5415-BE7D0C602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4" y="1265895"/>
            <a:ext cx="8982075" cy="474648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E6BFA5E-9111-5229-530D-415C08C4FB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9276" y="6112549"/>
            <a:ext cx="933450" cy="61912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E5E6643-C9AA-ADC0-8157-6E4723A323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58" y="6074125"/>
            <a:ext cx="1504950" cy="65722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12F1E12-8739-EA1E-41CA-84AC92B3DA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0186" y="5945537"/>
            <a:ext cx="2257425" cy="9144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05D2C83-A2C5-B81B-A4C7-ABA9239616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6496" y="6078564"/>
            <a:ext cx="249555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878188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4AE68-14F1-E99D-EA91-861C27AA8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978C367-DDC4-6846-183B-56EE59CD1F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44450"/>
            <a:ext cx="1976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21">
            <a:extLst>
              <a:ext uri="{FF2B5EF4-FFF2-40B4-BE49-F238E27FC236}">
                <a16:creationId xmlns:a16="http://schemas.microsoft.com/office/drawing/2014/main" id="{964C7D17-43AC-9188-FC20-A4DE634A8CFC}"/>
              </a:ext>
            </a:extLst>
          </p:cNvPr>
          <p:cNvSpPr txBox="1"/>
          <p:nvPr/>
        </p:nvSpPr>
        <p:spPr>
          <a:xfrm>
            <a:off x="352046" y="842219"/>
            <a:ext cx="84336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ndara"/>
                <a:ea typeface="ＭＳ Ｐゴシック"/>
                <a:cs typeface="Arial"/>
              </a:rPr>
              <a:t>Menus de septembre</a:t>
            </a:r>
            <a:endParaRPr lang="fr-FR" sz="2800" b="1" dirty="0">
              <a:solidFill>
                <a:schemeClr val="accent2">
                  <a:lumMod val="75000"/>
                </a:schemeClr>
              </a:solidFill>
              <a:ea typeface="ＭＳ Ｐゴシック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1EC5D2-6687-C32E-ED8C-69584A542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81" y="1265619"/>
            <a:ext cx="8423183" cy="474703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A36E8F1-8197-51EC-D9CF-44D8EFB273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9967" y="6112549"/>
            <a:ext cx="933450" cy="61912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3FEBCF2-EB02-6608-4DF3-FE156DEC68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249" y="6074125"/>
            <a:ext cx="1504950" cy="65722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F4DE724-E761-AA5A-CAF6-91A7BD304A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0877" y="5945537"/>
            <a:ext cx="2257425" cy="9144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C48E4C0-A181-DA83-22E0-3A29049634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7187" y="6078564"/>
            <a:ext cx="2495550" cy="6096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8703F61-8287-DF12-3B14-87CB28B556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4241" y="6194076"/>
            <a:ext cx="417324" cy="44638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F64AC7A-D625-FE11-9E99-523C6053DF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40715" y="6194077"/>
            <a:ext cx="388265" cy="44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175549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B9CD3-39C6-5506-55EB-494493292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750E309-D683-C5AB-3443-01BE8D8AC2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44450"/>
            <a:ext cx="1976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21">
            <a:extLst>
              <a:ext uri="{FF2B5EF4-FFF2-40B4-BE49-F238E27FC236}">
                <a16:creationId xmlns:a16="http://schemas.microsoft.com/office/drawing/2014/main" id="{49A7C190-3A82-4DBA-6E73-B8FCEB12EEA3}"/>
              </a:ext>
            </a:extLst>
          </p:cNvPr>
          <p:cNvSpPr txBox="1"/>
          <p:nvPr/>
        </p:nvSpPr>
        <p:spPr>
          <a:xfrm>
            <a:off x="352046" y="842219"/>
            <a:ext cx="84336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ndara"/>
                <a:ea typeface="ＭＳ Ｐゴシック"/>
                <a:cs typeface="Arial"/>
              </a:rPr>
              <a:t>Menus de septembre</a:t>
            </a:r>
            <a:endParaRPr lang="fr-FR" sz="2800" b="1" dirty="0">
              <a:solidFill>
                <a:schemeClr val="accent2">
                  <a:lumMod val="75000"/>
                </a:schemeClr>
              </a:solidFill>
              <a:ea typeface="ＭＳ Ｐゴシック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73D7EA-C086-0247-0CF6-1FB0E7E1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46" y="1274539"/>
            <a:ext cx="8432707" cy="475561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B5F89E8-8B84-65C7-E485-C23BFF6BF1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9967" y="6112549"/>
            <a:ext cx="933450" cy="61912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33BF6F2-C04E-D408-FC1B-727E8D071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249" y="6074125"/>
            <a:ext cx="1504950" cy="65722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2D149A1-06C9-9062-5ED4-7FCA55B9D4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0877" y="5945537"/>
            <a:ext cx="2257425" cy="9144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3177B5C-F6AF-E517-BF4F-156BB0CC99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7187" y="6078564"/>
            <a:ext cx="249555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712849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3BEDA-6B3C-FEC8-CFD9-5AED45996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19BD401-4053-7764-832A-A6DD4C9E65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44450"/>
            <a:ext cx="1976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21">
            <a:extLst>
              <a:ext uri="{FF2B5EF4-FFF2-40B4-BE49-F238E27FC236}">
                <a16:creationId xmlns:a16="http://schemas.microsoft.com/office/drawing/2014/main" id="{C92A645B-F26F-6E76-565C-66380B81BAF3}"/>
              </a:ext>
            </a:extLst>
          </p:cNvPr>
          <p:cNvSpPr txBox="1"/>
          <p:nvPr/>
        </p:nvSpPr>
        <p:spPr>
          <a:xfrm>
            <a:off x="352046" y="842219"/>
            <a:ext cx="84336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ndara"/>
                <a:ea typeface="ＭＳ Ｐゴシック"/>
                <a:cs typeface="Arial"/>
              </a:rPr>
              <a:t>Menus de septembre</a:t>
            </a:r>
            <a:endParaRPr lang="fr-FR" sz="2800" b="1" dirty="0">
              <a:solidFill>
                <a:schemeClr val="accent2">
                  <a:lumMod val="75000"/>
                </a:schemeClr>
              </a:solidFill>
              <a:ea typeface="ＭＳ Ｐゴシック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253B78-704B-BC84-C0F9-056B20F34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12" y="2283716"/>
            <a:ext cx="8334375" cy="25812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F295B8E-C317-2A4E-549D-F8253BF080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2106" y="6070411"/>
            <a:ext cx="933450" cy="61912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6DDDE53-F409-6AF7-725A-CCD5200D28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88" y="6031987"/>
            <a:ext cx="1504950" cy="65722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A350C0F-4C09-6937-B97C-FD7426068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3015" y="5903399"/>
            <a:ext cx="2257425" cy="9144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9E198E6-C22C-7A34-8207-70E04591DC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326" y="6036426"/>
            <a:ext cx="249555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5578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74B8E-B345-8D4D-27FB-889513C22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1">
            <a:extLst>
              <a:ext uri="{FF2B5EF4-FFF2-40B4-BE49-F238E27FC236}">
                <a16:creationId xmlns:a16="http://schemas.microsoft.com/office/drawing/2014/main" id="{4C8CCDBD-1F55-29B0-D37C-00C5DAE19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604" y="2133466"/>
            <a:ext cx="8024812" cy="3247043"/>
          </a:xfrm>
        </p:spPr>
        <p:txBody>
          <a:bodyPr>
            <a:spAutoFit/>
          </a:bodyPr>
          <a:lstStyle/>
          <a:p>
            <a:pPr eaLnBrk="1" fontAlgn="auto" hangingPunct="1">
              <a:defRPr/>
            </a:pPr>
            <a:br>
              <a:rPr lang="fr-FR" sz="2400" b="1" baseline="30000" dirty="0">
                <a:highlight>
                  <a:srgbClr val="FFFFFF"/>
                </a:highlight>
                <a:latin typeface="Candara"/>
              </a:rPr>
            </a:br>
            <a:endParaRPr lang="fr-FR" sz="2400">
              <a:solidFill>
                <a:schemeClr val="tx1"/>
              </a:solidFill>
              <a:highlight>
                <a:srgbClr val="FFFFFF"/>
              </a:highlight>
              <a:latin typeface="Candara"/>
            </a:endParaRPr>
          </a:p>
          <a:p>
            <a:pPr>
              <a:buFont typeface="Wingdings"/>
              <a:buChar char="•"/>
              <a:defRPr/>
            </a:pPr>
            <a:r>
              <a:rPr lang="fr-FR" sz="2400">
                <a:solidFill>
                  <a:schemeClr val="tx1"/>
                </a:solidFill>
                <a:highlight>
                  <a:srgbClr val="FFFFFF"/>
                </a:highlight>
                <a:latin typeface="Candara"/>
              </a:rPr>
              <a:t>  Présentation du</a:t>
            </a:r>
            <a:r>
              <a:rPr lang="fr-FR" sz="2400" i="1">
                <a:solidFill>
                  <a:schemeClr val="tx1"/>
                </a:solidFill>
                <a:highlight>
                  <a:srgbClr val="FFFFFF"/>
                </a:highlight>
                <a:latin typeface="Candara"/>
              </a:rPr>
              <a:t> "Bien mangé !"</a:t>
            </a:r>
            <a:r>
              <a:rPr lang="fr-FR" sz="2400">
                <a:solidFill>
                  <a:schemeClr val="tx1"/>
                </a:solidFill>
                <a:highlight>
                  <a:srgbClr val="FFFFFF"/>
                </a:highlight>
                <a:latin typeface="Candara"/>
              </a:rPr>
              <a:t> : mars, avril et mai 2026</a:t>
            </a:r>
            <a:br>
              <a:rPr lang="fr-FR" sz="2400" dirty="0">
                <a:highlight>
                  <a:srgbClr val="FFFFFF"/>
                </a:highlight>
                <a:latin typeface="Candara"/>
              </a:rPr>
            </a:br>
            <a:endParaRPr lang="fr-FR" sz="2400">
              <a:solidFill>
                <a:schemeClr val="tx1"/>
              </a:solidFill>
              <a:highlight>
                <a:srgbClr val="FFFFFF"/>
              </a:highlight>
              <a:latin typeface="Candara"/>
            </a:endParaRPr>
          </a:p>
          <a:p>
            <a:pPr marL="285750" indent="-285750">
              <a:buFont typeface="Wingdings,Sans-Serif"/>
              <a:buChar char="•"/>
              <a:defRPr/>
            </a:pPr>
            <a:r>
              <a:rPr lang="fr-FR" sz="2400">
                <a:solidFill>
                  <a:schemeClr val="tx1"/>
                </a:solidFill>
                <a:highlight>
                  <a:srgbClr val="FFFFFF"/>
                </a:highlight>
                <a:latin typeface="Candara"/>
              </a:rPr>
              <a:t>Validation des menus : juillet, août et septembre 2026</a:t>
            </a:r>
            <a:br>
              <a:rPr lang="fr-FR" sz="2400" dirty="0">
                <a:solidFill>
                  <a:schemeClr val="tx1"/>
                </a:solidFill>
                <a:highlight>
                  <a:srgbClr val="FFFFFF"/>
                </a:highlight>
                <a:latin typeface="Candara"/>
              </a:rPr>
            </a:br>
            <a:endParaRPr lang="fr-FR" sz="2400" dirty="0">
              <a:highlight>
                <a:srgbClr val="FFFFFF"/>
              </a:highlight>
              <a:latin typeface="Candara"/>
            </a:endParaRPr>
          </a:p>
          <a:p>
            <a:pPr>
              <a:defRPr/>
            </a:pPr>
            <a:br>
              <a:rPr lang="fr-FR" sz="2400" dirty="0">
                <a:solidFill>
                  <a:schemeClr val="tx1"/>
                </a:solidFill>
                <a:highlight>
                  <a:srgbClr val="FFFFFF"/>
                </a:highlight>
                <a:latin typeface="Candara"/>
              </a:rPr>
            </a:br>
            <a:endParaRPr lang="fr-FR" sz="2400">
              <a:solidFill>
                <a:schemeClr val="tx1"/>
              </a:solidFill>
              <a:highlight>
                <a:srgbClr val="FFFFFF"/>
              </a:highlight>
              <a:latin typeface="Candara"/>
            </a:endParaRPr>
          </a:p>
          <a:p>
            <a:pPr marL="457200" indent="-457200">
              <a:spcAft>
                <a:spcPts val="0"/>
              </a:spcAft>
              <a:buFont typeface="Arial"/>
              <a:buChar char="•"/>
              <a:defRPr/>
            </a:pPr>
            <a:endParaRPr lang="fr-FR" altLang="fr-FR" sz="2400">
              <a:solidFill>
                <a:schemeClr val="tx1"/>
              </a:solidFill>
              <a:latin typeface="Candara"/>
            </a:endParaRPr>
          </a:p>
        </p:txBody>
      </p:sp>
      <p:pic>
        <p:nvPicPr>
          <p:cNvPr id="5125" name="Image 4" descr="Magny typo et filet blanc.tif">
            <a:extLst>
              <a:ext uri="{FF2B5EF4-FFF2-40B4-BE49-F238E27FC236}">
                <a16:creationId xmlns:a16="http://schemas.microsoft.com/office/drawing/2014/main" id="{A9944E12-6CDF-4445-373B-19B32E1B97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44450"/>
            <a:ext cx="1976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A969EEC1-AC9B-0653-C8E4-1BEC5E76E1E0}"/>
              </a:ext>
            </a:extLst>
          </p:cNvPr>
          <p:cNvSpPr txBox="1">
            <a:spLocks/>
          </p:cNvSpPr>
          <p:nvPr/>
        </p:nvSpPr>
        <p:spPr bwMode="auto">
          <a:xfrm>
            <a:off x="1567338" y="1440581"/>
            <a:ext cx="5689651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fr-FR" altLang="fr-FR" sz="3200" b="1">
                <a:solidFill>
                  <a:schemeClr val="accent2">
                    <a:lumMod val="75000"/>
                  </a:schemeClr>
                </a:solidFill>
                <a:latin typeface="Candara"/>
              </a:rPr>
              <a:t>Ordre du jour</a:t>
            </a:r>
            <a:endParaRPr lang="fr-FR" altLang="fr-FR" sz="3200" b="1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68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90DDA576-28E0-E13B-9263-F37D528CF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098" y="1923398"/>
            <a:ext cx="514655" cy="3844262"/>
          </a:xfrm>
          <a:noFill/>
        </p:spPr>
        <p:txBody>
          <a:bodyPr vert="horz" lIns="91440" tIns="45720" rIns="91440" bIns="45720" anchor="t">
            <a:noAutofit/>
          </a:bodyPr>
          <a:lstStyle/>
          <a:p>
            <a:pPr marL="114300" indent="0">
              <a:buNone/>
            </a:pPr>
            <a:endParaRPr lang="fr-FR" sz="1600" b="1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</a:endParaRPr>
          </a:p>
          <a:p>
            <a:pPr lvl="2" indent="-246380"/>
            <a:endParaRPr lang="fr-FR" sz="160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</a:endParaRPr>
          </a:p>
          <a:p>
            <a:pPr marL="667385" lvl="2" indent="0">
              <a:buNone/>
            </a:pPr>
            <a:endParaRPr lang="fr-FR" sz="1600" b="1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</a:endParaRPr>
          </a:p>
          <a:p>
            <a:pPr marL="667385" lvl="2" indent="0">
              <a:buNone/>
            </a:pPr>
            <a:endParaRPr lang="fr-FR" sz="1600" b="1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</a:endParaRPr>
          </a:p>
          <a:p>
            <a:pPr marL="667385" lvl="2" indent="0">
              <a:buNone/>
            </a:pPr>
            <a:endParaRPr lang="fr-FR" sz="1600" b="1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</a:endParaRPr>
          </a:p>
          <a:p>
            <a:pPr marL="667385" lvl="2" indent="0">
              <a:buNone/>
            </a:pPr>
            <a:endParaRPr lang="fr-FR" sz="1600" b="1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7" name="Image 4" descr="Magny typo et filet blanc.tif">
            <a:extLst>
              <a:ext uri="{FF2B5EF4-FFF2-40B4-BE49-F238E27FC236}">
                <a16:creationId xmlns:a16="http://schemas.microsoft.com/office/drawing/2014/main" id="{4A12263C-6506-F637-02C3-DDBF17F5D3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44450"/>
            <a:ext cx="1976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E145EDEF-BACE-7512-B0E6-6339645764D1}"/>
              </a:ext>
            </a:extLst>
          </p:cNvPr>
          <p:cNvSpPr txBox="1"/>
          <p:nvPr/>
        </p:nvSpPr>
        <p:spPr>
          <a:xfrm>
            <a:off x="502047" y="813058"/>
            <a:ext cx="84336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ndara"/>
                <a:ea typeface="ＭＳ Ｐゴシック"/>
                <a:cs typeface="Arial"/>
              </a:rPr>
              <a:t>"Bien mangé ! "    </a:t>
            </a:r>
            <a:endParaRPr lang="fr-FR" sz="2800" b="1">
              <a:solidFill>
                <a:schemeClr val="accent2">
                  <a:lumMod val="75000"/>
                </a:schemeClr>
              </a:solidFill>
              <a:ea typeface="ＭＳ Ｐゴシック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D71930-1758-A013-CF6F-214730837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433" y="1335616"/>
            <a:ext cx="5031566" cy="471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00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Magny typo et filet blanc.tif">
            <a:extLst>
              <a:ext uri="{FF2B5EF4-FFF2-40B4-BE49-F238E27FC236}">
                <a16:creationId xmlns:a16="http://schemas.microsoft.com/office/drawing/2014/main" id="{131DD29D-4321-13A5-502B-AF4BAC2788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44450"/>
            <a:ext cx="1976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21">
            <a:extLst>
              <a:ext uri="{FF2B5EF4-FFF2-40B4-BE49-F238E27FC236}">
                <a16:creationId xmlns:a16="http://schemas.microsoft.com/office/drawing/2014/main" id="{F6117E05-3AA1-589C-82EB-35F5B38E4306}"/>
              </a:ext>
            </a:extLst>
          </p:cNvPr>
          <p:cNvSpPr txBox="1"/>
          <p:nvPr/>
        </p:nvSpPr>
        <p:spPr>
          <a:xfrm>
            <a:off x="502047" y="813058"/>
            <a:ext cx="84336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ndara"/>
                <a:ea typeface="ＭＳ Ｐゴシック"/>
                <a:cs typeface="Arial"/>
              </a:rPr>
              <a:t>"Bien mangé ! "  </a:t>
            </a:r>
            <a:endParaRPr lang="fr-FR" sz="2800" b="1">
              <a:solidFill>
                <a:schemeClr val="accent2">
                  <a:lumMod val="75000"/>
                </a:schemeClr>
              </a:solidFill>
              <a:ea typeface="ＭＳ Ｐゴシック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AB0AA6-D364-36D6-BA64-1F1155CCC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1969" y="1344235"/>
            <a:ext cx="4602206" cy="519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03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1593AF6-7078-AF29-1F98-17F3B4F565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44450"/>
            <a:ext cx="1976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1">
            <a:extLst>
              <a:ext uri="{FF2B5EF4-FFF2-40B4-BE49-F238E27FC236}">
                <a16:creationId xmlns:a16="http://schemas.microsoft.com/office/drawing/2014/main" id="{868D1960-622B-3509-6ACB-C7FE6109411F}"/>
              </a:ext>
            </a:extLst>
          </p:cNvPr>
          <p:cNvSpPr txBox="1"/>
          <p:nvPr/>
        </p:nvSpPr>
        <p:spPr>
          <a:xfrm>
            <a:off x="489417" y="661500"/>
            <a:ext cx="84336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ndara"/>
                <a:ea typeface="ＭＳ Ｐゴシック"/>
                <a:cs typeface="Arial"/>
              </a:rPr>
              <a:t>"Bien mangé ! "  </a:t>
            </a:r>
            <a:endParaRPr lang="fr-FR" sz="2800" b="1">
              <a:solidFill>
                <a:schemeClr val="accent2">
                  <a:lumMod val="75000"/>
                </a:schemeClr>
              </a:solidFill>
              <a:ea typeface="ＭＳ Ｐゴシック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4A1219-FE2A-53F9-021A-26B940A21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1190783"/>
            <a:ext cx="42672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9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58F7106-1AEA-E936-EB7C-ADC3B6503A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44450"/>
            <a:ext cx="1976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21">
            <a:extLst>
              <a:ext uri="{FF2B5EF4-FFF2-40B4-BE49-F238E27FC236}">
                <a16:creationId xmlns:a16="http://schemas.microsoft.com/office/drawing/2014/main" id="{93B6D666-614A-4F00-4AA6-E2931C77112A}"/>
              </a:ext>
            </a:extLst>
          </p:cNvPr>
          <p:cNvSpPr txBox="1"/>
          <p:nvPr/>
        </p:nvSpPr>
        <p:spPr>
          <a:xfrm>
            <a:off x="502047" y="813058"/>
            <a:ext cx="84336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ndara"/>
                <a:ea typeface="ＭＳ Ｐゴシック"/>
                <a:cs typeface="Arial"/>
              </a:rPr>
              <a:t>"Bien mangé ! "</a:t>
            </a:r>
            <a:endParaRPr lang="fr-FR" sz="2800" b="1" dirty="0">
              <a:solidFill>
                <a:schemeClr val="accent2">
                  <a:lumMod val="75000"/>
                </a:schemeClr>
              </a:solidFill>
              <a:ea typeface="ＭＳ Ｐゴシック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718B74-D76F-E881-10C0-1AA05180E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328" y="1349419"/>
            <a:ext cx="4765973" cy="529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2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5FB759D-E6EC-4E23-C42E-EC5C680117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44450"/>
            <a:ext cx="1976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1">
            <a:extLst>
              <a:ext uri="{FF2B5EF4-FFF2-40B4-BE49-F238E27FC236}">
                <a16:creationId xmlns:a16="http://schemas.microsoft.com/office/drawing/2014/main" id="{D9C2E713-0CEB-EB18-ADA5-A25105E132BE}"/>
              </a:ext>
            </a:extLst>
          </p:cNvPr>
          <p:cNvSpPr txBox="1"/>
          <p:nvPr/>
        </p:nvSpPr>
        <p:spPr>
          <a:xfrm>
            <a:off x="502047" y="813058"/>
            <a:ext cx="84336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ndara"/>
                <a:ea typeface="ＭＳ Ｐゴシック"/>
                <a:cs typeface="Arial"/>
              </a:rPr>
              <a:t>"Bien mangé ! "   </a:t>
            </a:r>
            <a:endParaRPr lang="fr-FR" sz="2800" b="1">
              <a:solidFill>
                <a:schemeClr val="accent2">
                  <a:lumMod val="75000"/>
                </a:schemeClr>
              </a:solidFill>
              <a:ea typeface="ＭＳ Ｐゴシック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79D1ED-511F-37C2-BF0B-DADAB74AA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8" y="1531065"/>
            <a:ext cx="4214528" cy="343303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B849BC4-017D-78C9-C203-60D41C0EB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359" y="1200984"/>
            <a:ext cx="4286250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90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93A68-8A79-4891-A294-702CD1F73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DE72A13-7A95-4685-3E8D-C161A37423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44450"/>
            <a:ext cx="1976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21">
            <a:extLst>
              <a:ext uri="{FF2B5EF4-FFF2-40B4-BE49-F238E27FC236}">
                <a16:creationId xmlns:a16="http://schemas.microsoft.com/office/drawing/2014/main" id="{8142B9E2-740A-8E50-7F7A-4AAFD6AF24B1}"/>
              </a:ext>
            </a:extLst>
          </p:cNvPr>
          <p:cNvSpPr txBox="1"/>
          <p:nvPr/>
        </p:nvSpPr>
        <p:spPr>
          <a:xfrm>
            <a:off x="502047" y="813058"/>
            <a:ext cx="84336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ndara"/>
                <a:ea typeface="ＭＳ Ｐゴシック"/>
                <a:cs typeface="Arial"/>
              </a:rPr>
              <a:t>"Bien mangé ! " </a:t>
            </a:r>
            <a:endParaRPr lang="fr-FR" sz="2800" b="1" dirty="0">
              <a:solidFill>
                <a:schemeClr val="accent2">
                  <a:lumMod val="75000"/>
                </a:schemeClr>
              </a:solidFill>
              <a:ea typeface="ＭＳ Ｐゴシック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89230-59C0-F08C-13D9-6DA72ED56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123" y="1908078"/>
            <a:ext cx="4324350" cy="36480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02F7C95-96AA-7105-09BC-AEFA28CF9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5777" y="2188160"/>
            <a:ext cx="4314825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9550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3AF1A-47C5-841C-E825-A8153ABFB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9D490C3-497E-66A2-10F1-FE2E1AF587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44450"/>
            <a:ext cx="1976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1">
            <a:extLst>
              <a:ext uri="{FF2B5EF4-FFF2-40B4-BE49-F238E27FC236}">
                <a16:creationId xmlns:a16="http://schemas.microsoft.com/office/drawing/2014/main" id="{8BB0DEAB-A78A-F0A2-ED9D-00F83C555F37}"/>
              </a:ext>
            </a:extLst>
          </p:cNvPr>
          <p:cNvSpPr txBox="1"/>
          <p:nvPr/>
        </p:nvSpPr>
        <p:spPr>
          <a:xfrm>
            <a:off x="502047" y="813058"/>
            <a:ext cx="84336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ndara"/>
                <a:ea typeface="ＭＳ Ｐゴシック"/>
                <a:cs typeface="Arial"/>
              </a:rPr>
              <a:t>"Bien mangé ! "   Décembre / Janvier /Février</a:t>
            </a:r>
            <a:endParaRPr lang="fr-FR" sz="2800" b="1" dirty="0">
              <a:solidFill>
                <a:schemeClr val="accent2">
                  <a:lumMod val="75000"/>
                </a:schemeClr>
              </a:solidFill>
              <a:ea typeface="ＭＳ Ｐゴシック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B23888-0D69-9027-5153-F9F3CB926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" y="2369016"/>
            <a:ext cx="4324350" cy="2524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D6B488-C9E1-421D-E0CF-64875711A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7394" y="2371304"/>
            <a:ext cx="4333875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348763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Élémentair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Élémentaire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629DD1"/>
    </a:accent1>
    <a:accent2>
      <a:srgbClr val="297FD5"/>
    </a:accent2>
    <a:accent3>
      <a:srgbClr val="7F8FA9"/>
    </a:accent3>
    <a:accent4>
      <a:srgbClr val="4A66AC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ppt/theme/themeOverride2.xml><?xml version="1.0" encoding="utf-8"?>
<a:themeOverride xmlns:a="http://schemas.openxmlformats.org/drawingml/2006/main">
  <a:clrScheme name="Élémentaire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629DD1"/>
    </a:accent1>
    <a:accent2>
      <a:srgbClr val="297FD5"/>
    </a:accent2>
    <a:accent3>
      <a:srgbClr val="7F8FA9"/>
    </a:accent3>
    <a:accent4>
      <a:srgbClr val="4A66AC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725d911-a3d2-4616-a7b3-8ad006a0eff4">
      <Terms xmlns="http://schemas.microsoft.com/office/infopath/2007/PartnerControls"/>
    </lcf76f155ced4ddcb4097134ff3c332f>
    <TaxCatchAll xmlns="a97229c5-3271-44bb-9022-6a37d3c902a7" xsi:nil="true"/>
    <SharedWithUsers xmlns="a97229c5-3271-44bb-9022-6a37d3c902a7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D0F40F1453014483E5C88887A4B56F" ma:contentTypeVersion="13" ma:contentTypeDescription="Crée un document." ma:contentTypeScope="" ma:versionID="00e25592a3d6ca8de39ef781844e8e88">
  <xsd:schema xmlns:xsd="http://www.w3.org/2001/XMLSchema" xmlns:xs="http://www.w3.org/2001/XMLSchema" xmlns:p="http://schemas.microsoft.com/office/2006/metadata/properties" xmlns:ns2="a97229c5-3271-44bb-9022-6a37d3c902a7" xmlns:ns3="3725d911-a3d2-4616-a7b3-8ad006a0eff4" targetNamespace="http://schemas.microsoft.com/office/2006/metadata/properties" ma:root="true" ma:fieldsID="a87ba15fe097aa79a8354646f354b194" ns2:_="" ns3:_="">
    <xsd:import namespace="a97229c5-3271-44bb-9022-6a37d3c902a7"/>
    <xsd:import namespace="3725d911-a3d2-4616-a7b3-8ad006a0eff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DateTake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7229c5-3271-44bb-9022-6a37d3c902a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4e0f4c3e-a5a4-406c-8df7-67c89d3b7560}" ma:internalName="TaxCatchAll" ma:showField="CatchAllData" ma:web="a97229c5-3271-44bb-9022-6a37d3c902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25d911-a3d2-4616-a7b3-8ad006a0ef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cac901dc-7bd6-412c-9db5-357d984092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79B299-7DD2-4CFD-8DFD-8553490E32D0}">
  <ds:schemaRefs>
    <ds:schemaRef ds:uri="3725d911-a3d2-4616-a7b3-8ad006a0eff4"/>
    <ds:schemaRef ds:uri="a97229c5-3271-44bb-9022-6a37d3c902a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3AE5E3A-DCB7-4D90-B730-59D08D605C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7229c5-3271-44bb-9022-6a37d3c902a7"/>
    <ds:schemaRef ds:uri="3725d911-a3d2-4616-a7b3-8ad006a0ef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B726792-3D78-4AA6-86C4-45995CC148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Application>Microsoft Office PowerPoint</Application>
  <PresentationFormat>On-screen Show (4:3)</PresentationFormat>
  <Slides>16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Débit</vt:lpstr>
      <vt:lpstr>Collectif temps du midi</vt:lpstr>
      <vt:lpstr>    Présentation du "Bien mangé !" : mars, avril et mai 2026  Validation des menus : juillet, août et septembre 2026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Conseil municipal</dc:title>
  <dc:creator>Aurélie Schreque</dc:creator>
  <cp:revision>493</cp:revision>
  <cp:lastPrinted>2024-02-26T09:00:23Z</cp:lastPrinted>
  <dcterms:modified xsi:type="dcterms:W3CDTF">2026-06-08T15:31:23Z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0x010100A7D0F40F1453014483E5C88887A4B56F</vt:lpwstr>
  </property>
  <property fmtid="{D5CDD505-2E9C-101B-9397-08002B2CF9AE}" pid="3" name="MediaServiceImageTags">
    <vt:lpwstr/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Order">
    <vt:r8>1467000</vt:r8>
  </property>
</Properties>
</file>