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46" r:id="rId4"/>
  </p:sldMasterIdLst>
  <p:notesMasterIdLst>
    <p:notesMasterId r:id="rId25"/>
  </p:notesMasterIdLst>
  <p:handoutMasterIdLst>
    <p:handoutMasterId r:id="rId26"/>
  </p:handoutMasterIdLst>
  <p:sldIdLst>
    <p:sldId id="256" r:id="rId5"/>
    <p:sldId id="503" r:id="rId6"/>
    <p:sldId id="308" r:id="rId7"/>
    <p:sldId id="469" r:id="rId8"/>
    <p:sldId id="490" r:id="rId9"/>
    <p:sldId id="491" r:id="rId10"/>
    <p:sldId id="492" r:id="rId11"/>
    <p:sldId id="497" r:id="rId12"/>
    <p:sldId id="498" r:id="rId13"/>
    <p:sldId id="499" r:id="rId14"/>
    <p:sldId id="500" r:id="rId15"/>
    <p:sldId id="511" r:id="rId16"/>
    <p:sldId id="510" r:id="rId17"/>
    <p:sldId id="509" r:id="rId18"/>
    <p:sldId id="501" r:id="rId19"/>
    <p:sldId id="502" r:id="rId20"/>
    <p:sldId id="512" r:id="rId21"/>
    <p:sldId id="513" r:id="rId22"/>
    <p:sldId id="514" r:id="rId23"/>
    <p:sldId id="515" r:id="rId24"/>
  </p:sldIdLst>
  <p:sldSz cx="9144000" cy="6858000" type="screen4x3"/>
  <p:notesSz cx="6797675" cy="99822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5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006600"/>
    <a:srgbClr val="3FA5FF"/>
    <a:srgbClr val="0069AB"/>
    <a:srgbClr val="CC0000"/>
    <a:srgbClr val="1B7FFF"/>
    <a:srgbClr val="CCFF66"/>
    <a:srgbClr val="22C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70EC05-ECC3-9EB0-D34F-2B50439C7C26}" v="150" dt="2026-03-10T09:13:05.068"/>
    <p1510:client id="{391DCAE4-5FE6-11A8-A300-19DA71406C2B}" v="3" dt="2026-03-10T10:46:33.525"/>
    <p1510:client id="{EA33AECE-FB4B-3873-5441-1410E512A418}" v="3" dt="2026-03-09T06:55:07.8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45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vé Balsan" userId="S::herve.balsan@magny-les-hameaux.fr::6ae29359-120a-451c-9e8d-5ded7cfedebf" providerId="AD" clId="Web-{BF168450-7351-1274-3693-F9B87B595D30}"/>
    <pc:docChg chg="addSld delSld modSld">
      <pc:chgData name="Hervé Balsan" userId="S::herve.balsan@magny-les-hameaux.fr::6ae29359-120a-451c-9e8d-5ded7cfedebf" providerId="AD" clId="Web-{BF168450-7351-1274-3693-F9B87B595D30}" dt="2026-03-04T10:49:19.678" v="50" actId="1076"/>
      <pc:docMkLst>
        <pc:docMk/>
      </pc:docMkLst>
      <pc:sldChg chg="addSp delSp modSp">
        <pc:chgData name="Hervé Balsan" userId="S::herve.balsan@magny-les-hameaux.fr::6ae29359-120a-451c-9e8d-5ded7cfedebf" providerId="AD" clId="Web-{BF168450-7351-1274-3693-F9B87B595D30}" dt="2026-03-04T10:39:15.730" v="4" actId="1076"/>
        <pc:sldMkLst>
          <pc:docMk/>
          <pc:sldMk cId="3270007159" sldId="308"/>
        </pc:sldMkLst>
        <pc:picChg chg="add mod">
          <ac:chgData name="Hervé Balsan" userId="S::herve.balsan@magny-les-hameaux.fr::6ae29359-120a-451c-9e8d-5ded7cfedebf" providerId="AD" clId="Web-{BF168450-7351-1274-3693-F9B87B595D30}" dt="2026-03-04T10:39:15.730" v="4" actId="1076"/>
          <ac:picMkLst>
            <pc:docMk/>
            <pc:sldMk cId="3270007159" sldId="308"/>
            <ac:picMk id="3" creationId="{25D2A4B4-A1A3-ECD7-C918-65A57E2827E3}"/>
          </ac:picMkLst>
        </pc:picChg>
      </pc:sldChg>
      <pc:sldChg chg="addSp delSp modSp">
        <pc:chgData name="Hervé Balsan" userId="S::herve.balsan@magny-les-hameaux.fr::6ae29359-120a-451c-9e8d-5ded7cfedebf" providerId="AD" clId="Web-{BF168450-7351-1274-3693-F9B87B595D30}" dt="2026-03-04T10:41:09.702" v="10" actId="1076"/>
        <pc:sldMkLst>
          <pc:docMk/>
          <pc:sldMk cId="1745035931" sldId="469"/>
        </pc:sldMkLst>
        <pc:picChg chg="add mod">
          <ac:chgData name="Hervé Balsan" userId="S::herve.balsan@magny-les-hameaux.fr::6ae29359-120a-451c-9e8d-5ded7cfedebf" providerId="AD" clId="Web-{BF168450-7351-1274-3693-F9B87B595D30}" dt="2026-03-04T10:40:59.936" v="8" actId="1076"/>
          <ac:picMkLst>
            <pc:docMk/>
            <pc:sldMk cId="1745035931" sldId="469"/>
            <ac:picMk id="2" creationId="{F3F019C3-6EB4-AF01-5513-CE3457A84E39}"/>
          </ac:picMkLst>
        </pc:picChg>
        <pc:picChg chg="add mod">
          <ac:chgData name="Hervé Balsan" userId="S::herve.balsan@magny-les-hameaux.fr::6ae29359-120a-451c-9e8d-5ded7cfedebf" providerId="AD" clId="Web-{BF168450-7351-1274-3693-F9B87B595D30}" dt="2026-03-04T10:41:09.702" v="10" actId="1076"/>
          <ac:picMkLst>
            <pc:docMk/>
            <pc:sldMk cId="1745035931" sldId="469"/>
            <ac:picMk id="3" creationId="{BCB0FC50-EA46-DA0A-E897-17AA9124B502}"/>
          </ac:picMkLst>
        </pc:picChg>
      </pc:sldChg>
      <pc:sldChg chg="addSp delSp modSp">
        <pc:chgData name="Hervé Balsan" userId="S::herve.balsan@magny-les-hameaux.fr::6ae29359-120a-451c-9e8d-5ded7cfedebf" providerId="AD" clId="Web-{BF168450-7351-1274-3693-F9B87B595D30}" dt="2026-03-04T10:42:40.954" v="18" actId="1076"/>
        <pc:sldMkLst>
          <pc:docMk/>
          <pc:sldMk cId="2365904435" sldId="490"/>
        </pc:sldMkLst>
        <pc:picChg chg="add mod">
          <ac:chgData name="Hervé Balsan" userId="S::herve.balsan@magny-les-hameaux.fr::6ae29359-120a-451c-9e8d-5ded7cfedebf" providerId="AD" clId="Web-{BF168450-7351-1274-3693-F9B87B595D30}" dt="2026-03-04T10:42:29.860" v="16" actId="1076"/>
          <ac:picMkLst>
            <pc:docMk/>
            <pc:sldMk cId="2365904435" sldId="490"/>
            <ac:picMk id="2" creationId="{0467EB0C-3BF1-9965-4352-CB810245C7B6}"/>
          </ac:picMkLst>
        </pc:picChg>
        <pc:picChg chg="add mod">
          <ac:chgData name="Hervé Balsan" userId="S::herve.balsan@magny-les-hameaux.fr::6ae29359-120a-451c-9e8d-5ded7cfedebf" providerId="AD" clId="Web-{BF168450-7351-1274-3693-F9B87B595D30}" dt="2026-03-04T10:42:40.954" v="18" actId="1076"/>
          <ac:picMkLst>
            <pc:docMk/>
            <pc:sldMk cId="2365904435" sldId="490"/>
            <ac:picMk id="7" creationId="{CC87800E-9B1D-735D-B77E-971D1CE5966D}"/>
          </ac:picMkLst>
        </pc:picChg>
      </pc:sldChg>
      <pc:sldChg chg="addSp delSp modSp">
        <pc:chgData name="Hervé Balsan" userId="S::herve.balsan@magny-les-hameaux.fr::6ae29359-120a-451c-9e8d-5ded7cfedebf" providerId="AD" clId="Web-{BF168450-7351-1274-3693-F9B87B595D30}" dt="2026-03-04T10:44:14.815" v="24" actId="1076"/>
        <pc:sldMkLst>
          <pc:docMk/>
          <pc:sldMk cId="437420473" sldId="491"/>
        </pc:sldMkLst>
        <pc:picChg chg="add mod">
          <ac:chgData name="Hervé Balsan" userId="S::herve.balsan@magny-les-hameaux.fr::6ae29359-120a-451c-9e8d-5ded7cfedebf" providerId="AD" clId="Web-{BF168450-7351-1274-3693-F9B87B595D30}" dt="2026-03-04T10:44:08.456" v="22" actId="1076"/>
          <ac:picMkLst>
            <pc:docMk/>
            <pc:sldMk cId="437420473" sldId="491"/>
            <ac:picMk id="3" creationId="{241D386B-CA87-053A-6EF8-70559F1EEDBA}"/>
          </ac:picMkLst>
        </pc:picChg>
      </pc:sldChg>
      <pc:sldChg chg="addSp delSp modSp">
        <pc:chgData name="Hervé Balsan" userId="S::herve.balsan@magny-les-hameaux.fr::6ae29359-120a-451c-9e8d-5ded7cfedebf" providerId="AD" clId="Web-{BF168450-7351-1274-3693-F9B87B595D30}" dt="2026-03-04T10:46:21.551" v="33" actId="1076"/>
        <pc:sldMkLst>
          <pc:docMk/>
          <pc:sldMk cId="3174908139" sldId="492"/>
        </pc:sldMkLst>
        <pc:picChg chg="add mod">
          <ac:chgData name="Hervé Balsan" userId="S::herve.balsan@magny-les-hameaux.fr::6ae29359-120a-451c-9e8d-5ded7cfedebf" providerId="AD" clId="Web-{BF168450-7351-1274-3693-F9B87B595D30}" dt="2026-03-04T10:46:21.551" v="33" actId="1076"/>
          <ac:picMkLst>
            <pc:docMk/>
            <pc:sldMk cId="3174908139" sldId="492"/>
            <ac:picMk id="2" creationId="{EED3053A-21B8-AA91-987F-C9B0DD13D772}"/>
          </ac:picMkLst>
        </pc:picChg>
        <pc:picChg chg="add mod">
          <ac:chgData name="Hervé Balsan" userId="S::herve.balsan@magny-les-hameaux.fr::6ae29359-120a-451c-9e8d-5ded7cfedebf" providerId="AD" clId="Web-{BF168450-7351-1274-3693-F9B87B595D30}" dt="2026-03-04T10:46:19.176" v="32" actId="1076"/>
          <ac:picMkLst>
            <pc:docMk/>
            <pc:sldMk cId="3174908139" sldId="492"/>
            <ac:picMk id="7" creationId="{1FC0D6FA-8D7C-CED7-A4C3-FFC34B6CDA89}"/>
          </ac:picMkLst>
        </pc:picChg>
      </pc:sldChg>
      <pc:sldChg chg="addSp delSp modSp">
        <pc:chgData name="Hervé Balsan" userId="S::herve.balsan@magny-les-hameaux.fr::6ae29359-120a-451c-9e8d-5ded7cfedebf" providerId="AD" clId="Web-{BF168450-7351-1274-3693-F9B87B595D30}" dt="2026-03-04T10:47:58.146" v="43" actId="1076"/>
        <pc:sldMkLst>
          <pc:docMk/>
          <pc:sldMk cId="11199550" sldId="497"/>
        </pc:sldMkLst>
        <pc:picChg chg="add mod">
          <ac:chgData name="Hervé Balsan" userId="S::herve.balsan@magny-les-hameaux.fr::6ae29359-120a-451c-9e8d-5ded7cfedebf" providerId="AD" clId="Web-{BF168450-7351-1274-3693-F9B87B595D30}" dt="2026-03-04T10:47:58.146" v="43" actId="1076"/>
          <ac:picMkLst>
            <pc:docMk/>
            <pc:sldMk cId="11199550" sldId="497"/>
            <ac:picMk id="2" creationId="{D50BCF04-CFE4-6DFA-F5F8-BE9EE237D9DB}"/>
          </ac:picMkLst>
        </pc:picChg>
        <pc:picChg chg="add mod">
          <ac:chgData name="Hervé Balsan" userId="S::herve.balsan@magny-les-hameaux.fr::6ae29359-120a-451c-9e8d-5ded7cfedebf" providerId="AD" clId="Web-{BF168450-7351-1274-3693-F9B87B595D30}" dt="2026-03-04T10:47:57.021" v="42" actId="1076"/>
          <ac:picMkLst>
            <pc:docMk/>
            <pc:sldMk cId="11199550" sldId="497"/>
            <ac:picMk id="3" creationId="{331AC32E-0E70-0511-AFC4-CBE61477F724}"/>
          </ac:picMkLst>
        </pc:picChg>
      </pc:sldChg>
      <pc:sldChg chg="addSp delSp modSp">
        <pc:chgData name="Hervé Balsan" userId="S::herve.balsan@magny-les-hameaux.fr::6ae29359-120a-451c-9e8d-5ded7cfedebf" providerId="AD" clId="Web-{BF168450-7351-1274-3693-F9B87B595D30}" dt="2026-03-04T10:49:19.678" v="50" actId="1076"/>
        <pc:sldMkLst>
          <pc:docMk/>
          <pc:sldMk cId="2084348763" sldId="498"/>
        </pc:sldMkLst>
        <pc:picChg chg="add mod">
          <ac:chgData name="Hervé Balsan" userId="S::herve.balsan@magny-les-hameaux.fr::6ae29359-120a-451c-9e8d-5ded7cfedebf" providerId="AD" clId="Web-{BF168450-7351-1274-3693-F9B87B595D30}" dt="2026-03-04T10:49:19.678" v="50" actId="1076"/>
          <ac:picMkLst>
            <pc:docMk/>
            <pc:sldMk cId="2084348763" sldId="498"/>
            <ac:picMk id="2" creationId="{C75A82E2-2C4E-F189-D631-E4CCA59CE0B8}"/>
          </ac:picMkLst>
        </pc:picChg>
        <pc:picChg chg="add mod">
          <ac:chgData name="Hervé Balsan" userId="S::herve.balsan@magny-les-hameaux.fr::6ae29359-120a-451c-9e8d-5ded7cfedebf" providerId="AD" clId="Web-{BF168450-7351-1274-3693-F9B87B595D30}" dt="2026-03-04T10:49:17.897" v="49" actId="1076"/>
          <ac:picMkLst>
            <pc:docMk/>
            <pc:sldMk cId="2084348763" sldId="498"/>
            <ac:picMk id="4" creationId="{C5399F9A-AF8A-AA1F-A9FB-2455726CC07B}"/>
          </ac:picMkLst>
        </pc:picChg>
      </pc:sldChg>
    </pc:docChg>
  </pc:docChgLst>
  <pc:docChgLst>
    <pc:chgData name="Olivier Biré" userId="S::olivier.bire@magny-les-hameaux.fr::1bd8cee3-4902-4c91-984d-6028a567834f" providerId="AD" clId="Web-{1370EC05-ECC3-9EB0-D34F-2B50439C7C26}"/>
    <pc:docChg chg="modSld">
      <pc:chgData name="Olivier Biré" userId="S::olivier.bire@magny-les-hameaux.fr::1bd8cee3-4902-4c91-984d-6028a567834f" providerId="AD" clId="Web-{1370EC05-ECC3-9EB0-D34F-2B50439C7C26}" dt="2026-03-10T09:13:05.068" v="85" actId="20577"/>
      <pc:docMkLst>
        <pc:docMk/>
      </pc:docMkLst>
      <pc:sldChg chg="modSp">
        <pc:chgData name="Olivier Biré" userId="S::olivier.bire@magny-les-hameaux.fr::1bd8cee3-4902-4c91-984d-6028a567834f" providerId="AD" clId="Web-{1370EC05-ECC3-9EB0-D34F-2B50439C7C26}" dt="2026-03-10T08:37:50.697" v="1" actId="20577"/>
        <pc:sldMkLst>
          <pc:docMk/>
          <pc:sldMk cId="3119686313" sldId="503"/>
        </pc:sldMkLst>
        <pc:spChg chg="mod">
          <ac:chgData name="Olivier Biré" userId="S::olivier.bire@magny-les-hameaux.fr::1bd8cee3-4902-4c91-984d-6028a567834f" providerId="AD" clId="Web-{1370EC05-ECC3-9EB0-D34F-2B50439C7C26}" dt="2026-03-10T08:37:50.697" v="1" actId="20577"/>
          <ac:spMkLst>
            <pc:docMk/>
            <pc:sldMk cId="3119686313" sldId="503"/>
            <ac:spMk id="3076" creationId="{4C8CCDBD-1F55-29B0-D37C-00C5DAE19F33}"/>
          </ac:spMkLst>
        </pc:spChg>
      </pc:sldChg>
      <pc:sldChg chg="addSp modSp">
        <pc:chgData name="Olivier Biré" userId="S::olivier.bire@magny-les-hameaux.fr::1bd8cee3-4902-4c91-984d-6028a567834f" providerId="AD" clId="Web-{1370EC05-ECC3-9EB0-D34F-2B50439C7C26}" dt="2026-03-10T09:13:05.068" v="85" actId="20577"/>
        <pc:sldMkLst>
          <pc:docMk/>
          <pc:sldMk cId="2353576577" sldId="514"/>
        </pc:sldMkLst>
        <pc:spChg chg="mod">
          <ac:chgData name="Olivier Biré" userId="S::olivier.bire@magny-les-hameaux.fr::1bd8cee3-4902-4c91-984d-6028a567834f" providerId="AD" clId="Web-{1370EC05-ECC3-9EB0-D34F-2B50439C7C26}" dt="2026-03-10T09:13:05.068" v="85" actId="20577"/>
          <ac:spMkLst>
            <pc:docMk/>
            <pc:sldMk cId="2353576577" sldId="514"/>
            <ac:spMk id="2" creationId="{08A9B7C4-B0CA-A091-16B0-84D4B230822B}"/>
          </ac:spMkLst>
        </pc:spChg>
        <pc:spChg chg="add mod">
          <ac:chgData name="Olivier Biré" userId="S::olivier.bire@magny-les-hameaux.fr::1bd8cee3-4902-4c91-984d-6028a567834f" providerId="AD" clId="Web-{1370EC05-ECC3-9EB0-D34F-2B50439C7C26}" dt="2026-03-10T09:12:16.584" v="73"/>
          <ac:spMkLst>
            <pc:docMk/>
            <pc:sldMk cId="2353576577" sldId="514"/>
            <ac:spMk id="4" creationId="{06CC5D91-396F-0FA7-91B6-2D42199DA2B6}"/>
          </ac:spMkLst>
        </pc:spChg>
        <pc:picChg chg="mod">
          <ac:chgData name="Olivier Biré" userId="S::olivier.bire@magny-les-hameaux.fr::1bd8cee3-4902-4c91-984d-6028a567834f" providerId="AD" clId="Web-{1370EC05-ECC3-9EB0-D34F-2B50439C7C26}" dt="2026-03-10T09:11:10.110" v="62" actId="1076"/>
          <ac:picMkLst>
            <pc:docMk/>
            <pc:sldMk cId="2353576577" sldId="514"/>
            <ac:picMk id="6" creationId="{6130E105-3719-A926-1543-41AB585F1B58}"/>
          </ac:picMkLst>
        </pc:picChg>
      </pc:sldChg>
      <pc:sldChg chg="modSp">
        <pc:chgData name="Olivier Biré" userId="S::olivier.bire@magny-les-hameaux.fr::1bd8cee3-4902-4c91-984d-6028a567834f" providerId="AD" clId="Web-{1370EC05-ECC3-9EB0-D34F-2B50439C7C26}" dt="2026-03-10T09:12:58.911" v="83" actId="20577"/>
        <pc:sldMkLst>
          <pc:docMk/>
          <pc:sldMk cId="1258483249" sldId="515"/>
        </pc:sldMkLst>
        <pc:spChg chg="mod">
          <ac:chgData name="Olivier Biré" userId="S::olivier.bire@magny-les-hameaux.fr::1bd8cee3-4902-4c91-984d-6028a567834f" providerId="AD" clId="Web-{1370EC05-ECC3-9EB0-D34F-2B50439C7C26}" dt="2026-03-10T09:12:58.911" v="83" actId="20577"/>
          <ac:spMkLst>
            <pc:docMk/>
            <pc:sldMk cId="1258483249" sldId="515"/>
            <ac:spMk id="2" creationId="{CA6356D0-6AAF-574E-491E-C6E693EDF6B8}"/>
          </ac:spMkLst>
        </pc:spChg>
      </pc:sldChg>
    </pc:docChg>
  </pc:docChgLst>
  <pc:docChgLst>
    <pc:chgData name="Hervé Balsan" userId="S::herve.balsan@magny-les-hameaux.fr::6ae29359-120a-451c-9e8d-5ded7cfedebf" providerId="AD" clId="Web-{391DCAE4-5FE6-11A8-A300-19DA71406C2B}"/>
    <pc:docChg chg="modSld">
      <pc:chgData name="Hervé Balsan" userId="S::herve.balsan@magny-les-hameaux.fr::6ae29359-120a-451c-9e8d-5ded7cfedebf" providerId="AD" clId="Web-{391DCAE4-5FE6-11A8-A300-19DA71406C2B}" dt="2026-03-10T10:46:33.525" v="2" actId="1076"/>
      <pc:docMkLst>
        <pc:docMk/>
      </pc:docMkLst>
      <pc:sldChg chg="addSp delSp modSp">
        <pc:chgData name="Hervé Balsan" userId="S::herve.balsan@magny-les-hameaux.fr::6ae29359-120a-451c-9e8d-5ded7cfedebf" providerId="AD" clId="Web-{391DCAE4-5FE6-11A8-A300-19DA71406C2B}" dt="2026-03-10T10:46:33.525" v="2" actId="1076"/>
        <pc:sldMkLst>
          <pc:docMk/>
          <pc:sldMk cId="437420473" sldId="491"/>
        </pc:sldMkLst>
        <pc:picChg chg="add mod">
          <ac:chgData name="Hervé Balsan" userId="S::herve.balsan@magny-les-hameaux.fr::6ae29359-120a-451c-9e8d-5ded7cfedebf" providerId="AD" clId="Web-{391DCAE4-5FE6-11A8-A300-19DA71406C2B}" dt="2026-03-10T10:46:33.525" v="2" actId="1076"/>
          <ac:picMkLst>
            <pc:docMk/>
            <pc:sldMk cId="437420473" sldId="491"/>
            <ac:picMk id="2" creationId="{0032EFBC-810A-8A39-2F5F-371E15F58704}"/>
          </ac:picMkLst>
        </pc:picChg>
        <pc:picChg chg="del">
          <ac:chgData name="Hervé Balsan" userId="S::herve.balsan@magny-les-hameaux.fr::6ae29359-120a-451c-9e8d-5ded7cfedebf" providerId="AD" clId="Web-{391DCAE4-5FE6-11A8-A300-19DA71406C2B}" dt="2026-03-10T10:45:39.317" v="0"/>
          <ac:picMkLst>
            <pc:docMk/>
            <pc:sldMk cId="437420473" sldId="491"/>
            <ac:picMk id="7" creationId="{2C0B0B40-2382-AD5E-B1D9-A4B3BDCF0B64}"/>
          </ac:picMkLst>
        </pc:picChg>
      </pc:sldChg>
    </pc:docChg>
  </pc:docChgLst>
  <pc:docChgLst>
    <pc:chgData name="Hervé Balsan" userId="S::herve.balsan@magny-les-hameaux.fr::6ae29359-120a-451c-9e8d-5ded7cfedebf" providerId="AD" clId="Web-{EA33AECE-FB4B-3873-5441-1410E512A418}"/>
    <pc:docChg chg="modSld">
      <pc:chgData name="Hervé Balsan" userId="S::herve.balsan@magny-les-hameaux.fr::6ae29359-120a-451c-9e8d-5ded7cfedebf" providerId="AD" clId="Web-{EA33AECE-FB4B-3873-5441-1410E512A418}" dt="2026-03-09T06:55:07.866" v="2" actId="14100"/>
      <pc:docMkLst>
        <pc:docMk/>
      </pc:docMkLst>
      <pc:sldChg chg="addSp delSp modSp">
        <pc:chgData name="Hervé Balsan" userId="S::herve.balsan@magny-les-hameaux.fr::6ae29359-120a-451c-9e8d-5ded7cfedebf" providerId="AD" clId="Web-{EA33AECE-FB4B-3873-5441-1410E512A418}" dt="2026-03-09T06:55:07.866" v="2" actId="14100"/>
        <pc:sldMkLst>
          <pc:docMk/>
          <pc:sldMk cId="1094878188" sldId="510"/>
        </pc:sldMkLst>
        <pc:picChg chg="del">
          <ac:chgData name="Hervé Balsan" userId="S::herve.balsan@magny-les-hameaux.fr::6ae29359-120a-451c-9e8d-5ded7cfedebf" providerId="AD" clId="Web-{EA33AECE-FB4B-3873-5441-1410E512A418}" dt="2026-03-09T06:51:43.926" v="0"/>
          <ac:picMkLst>
            <pc:docMk/>
            <pc:sldMk cId="1094878188" sldId="510"/>
            <ac:picMk id="2" creationId="{F4F30FEC-DBA0-02AA-E366-78EB9C5A05FA}"/>
          </ac:picMkLst>
        </pc:picChg>
        <pc:picChg chg="add mod">
          <ac:chgData name="Hervé Balsan" userId="S::herve.balsan@magny-les-hameaux.fr::6ae29359-120a-451c-9e8d-5ded7cfedebf" providerId="AD" clId="Web-{EA33AECE-FB4B-3873-5441-1410E512A418}" dt="2026-03-09T06:55:07.866" v="2" actId="14100"/>
          <ac:picMkLst>
            <pc:docMk/>
            <pc:sldMk cId="1094878188" sldId="510"/>
            <ac:picMk id="3" creationId="{B88907AC-E5FC-37EF-96B1-9B4004F36088}"/>
          </ac:picMkLst>
        </pc:picChg>
      </pc:sldChg>
    </pc:docChg>
  </pc:docChgLst>
  <pc:docChgLst>
    <pc:chgData name="Hervé Balsan" userId="S::herve.balsan@magny-les-hameaux.fr::6ae29359-120a-451c-9e8d-5ded7cfedebf" providerId="AD" clId="Web-{E51D8560-E5BA-44DA-8977-AA998A3DED7D}"/>
    <pc:docChg chg="addSld modSld">
      <pc:chgData name="Hervé Balsan" userId="S::herve.balsan@magny-les-hameaux.fr::6ae29359-120a-451c-9e8d-5ded7cfedebf" providerId="AD" clId="Web-{E51D8560-E5BA-44DA-8977-AA998A3DED7D}" dt="2026-03-04T08:00:50.983" v="61" actId="20577"/>
      <pc:docMkLst>
        <pc:docMk/>
      </pc:docMkLst>
      <pc:sldChg chg="addSp modSp">
        <pc:chgData name="Hervé Balsan" userId="S::herve.balsan@magny-les-hameaux.fr::6ae29359-120a-451c-9e8d-5ded7cfedebf" providerId="AD" clId="Web-{E51D8560-E5BA-44DA-8977-AA998A3DED7D}" dt="2026-03-04T07:58:09.546" v="3" actId="1076"/>
        <pc:sldMkLst>
          <pc:docMk/>
          <pc:sldMk cId="3541546026" sldId="499"/>
        </pc:sldMkLst>
        <pc:picChg chg="add mod">
          <ac:chgData name="Hervé Balsan" userId="S::herve.balsan@magny-les-hameaux.fr::6ae29359-120a-451c-9e8d-5ded7cfedebf" providerId="AD" clId="Web-{E51D8560-E5BA-44DA-8977-AA998A3DED7D}" dt="2026-03-04T07:58:09.546" v="3" actId="1076"/>
          <ac:picMkLst>
            <pc:docMk/>
            <pc:sldMk cId="3541546026" sldId="499"/>
            <ac:picMk id="2" creationId="{52182AA2-2625-B119-F9F8-347BE40CDA27}"/>
          </ac:picMkLst>
        </pc:picChg>
      </pc:sldChg>
      <pc:sldChg chg="addSp modSp">
        <pc:chgData name="Hervé Balsan" userId="S::herve.balsan@magny-les-hameaux.fr::6ae29359-120a-451c-9e8d-5ded7cfedebf" providerId="AD" clId="Web-{E51D8560-E5BA-44DA-8977-AA998A3DED7D}" dt="2026-03-04T07:58:26.999" v="9" actId="1076"/>
        <pc:sldMkLst>
          <pc:docMk/>
          <pc:sldMk cId="324564813" sldId="500"/>
        </pc:sldMkLst>
        <pc:picChg chg="add mod">
          <ac:chgData name="Hervé Balsan" userId="S::herve.balsan@magny-les-hameaux.fr::6ae29359-120a-451c-9e8d-5ded7cfedebf" providerId="AD" clId="Web-{E51D8560-E5BA-44DA-8977-AA998A3DED7D}" dt="2026-03-04T07:58:26.999" v="9" actId="1076"/>
          <ac:picMkLst>
            <pc:docMk/>
            <pc:sldMk cId="324564813" sldId="500"/>
            <ac:picMk id="2" creationId="{8772DD26-FA34-239A-7DA1-68FE1BC949FF}"/>
          </ac:picMkLst>
        </pc:picChg>
      </pc:sldChg>
      <pc:sldChg chg="addSp modSp">
        <pc:chgData name="Hervé Balsan" userId="S::herve.balsan@magny-les-hameaux.fr::6ae29359-120a-451c-9e8d-5ded7cfedebf" providerId="AD" clId="Web-{E51D8560-E5BA-44DA-8977-AA998A3DED7D}" dt="2026-03-04T07:59:54.514" v="38" actId="14100"/>
        <pc:sldMkLst>
          <pc:docMk/>
          <pc:sldMk cId="2577712849" sldId="501"/>
        </pc:sldMkLst>
        <pc:picChg chg="add mod">
          <ac:chgData name="Hervé Balsan" userId="S::herve.balsan@magny-les-hameaux.fr::6ae29359-120a-451c-9e8d-5ded7cfedebf" providerId="AD" clId="Web-{E51D8560-E5BA-44DA-8977-AA998A3DED7D}" dt="2026-03-04T07:59:54.514" v="38" actId="14100"/>
          <ac:picMkLst>
            <pc:docMk/>
            <pc:sldMk cId="2577712849" sldId="501"/>
            <ac:picMk id="2" creationId="{ECFE3D6D-AC81-DF2D-A352-B1D509357D1C}"/>
          </ac:picMkLst>
        </pc:picChg>
      </pc:sldChg>
      <pc:sldChg chg="addSp modSp">
        <pc:chgData name="Hervé Balsan" userId="S::herve.balsan@magny-les-hameaux.fr::6ae29359-120a-451c-9e8d-5ded7cfedebf" providerId="AD" clId="Web-{E51D8560-E5BA-44DA-8977-AA998A3DED7D}" dt="2026-03-04T08:00:08.061" v="43" actId="14100"/>
        <pc:sldMkLst>
          <pc:docMk/>
          <pc:sldMk cId="2409855784" sldId="502"/>
        </pc:sldMkLst>
        <pc:picChg chg="add mod">
          <ac:chgData name="Hervé Balsan" userId="S::herve.balsan@magny-les-hameaux.fr::6ae29359-120a-451c-9e8d-5ded7cfedebf" providerId="AD" clId="Web-{E51D8560-E5BA-44DA-8977-AA998A3DED7D}" dt="2026-03-04T08:00:08.061" v="43" actId="14100"/>
          <ac:picMkLst>
            <pc:docMk/>
            <pc:sldMk cId="2409855784" sldId="502"/>
            <ac:picMk id="2" creationId="{9E1FC0D6-38F3-C4F3-EDB6-FB54CA4A9092}"/>
          </ac:picMkLst>
        </pc:picChg>
      </pc:sldChg>
      <pc:sldChg chg="addSp modSp">
        <pc:chgData name="Hervé Balsan" userId="S::herve.balsan@magny-les-hameaux.fr::6ae29359-120a-451c-9e8d-5ded7cfedebf" providerId="AD" clId="Web-{E51D8560-E5BA-44DA-8977-AA998A3DED7D}" dt="2026-03-04T07:59:36.077" v="33" actId="20577"/>
        <pc:sldMkLst>
          <pc:docMk/>
          <pc:sldMk cId="3632175549" sldId="509"/>
        </pc:sldMkLst>
        <pc:spChg chg="mod">
          <ac:chgData name="Hervé Balsan" userId="S::herve.balsan@magny-les-hameaux.fr::6ae29359-120a-451c-9e8d-5ded7cfedebf" providerId="AD" clId="Web-{E51D8560-E5BA-44DA-8977-AA998A3DED7D}" dt="2026-03-04T07:59:36.077" v="33" actId="20577"/>
          <ac:spMkLst>
            <pc:docMk/>
            <pc:sldMk cId="3632175549" sldId="509"/>
            <ac:spMk id="4" creationId="{964C7D17-43AC-9188-FC20-A4DE634A8CFC}"/>
          </ac:spMkLst>
        </pc:spChg>
        <pc:picChg chg="add mod">
          <ac:chgData name="Hervé Balsan" userId="S::herve.balsan@magny-les-hameaux.fr::6ae29359-120a-451c-9e8d-5ded7cfedebf" providerId="AD" clId="Web-{E51D8560-E5BA-44DA-8977-AA998A3DED7D}" dt="2026-03-04T07:59:31.514" v="30" actId="1076"/>
          <ac:picMkLst>
            <pc:docMk/>
            <pc:sldMk cId="3632175549" sldId="509"/>
            <ac:picMk id="2" creationId="{67886533-68FC-2463-EFF2-194BD4CF0E1D}"/>
          </ac:picMkLst>
        </pc:picChg>
      </pc:sldChg>
      <pc:sldChg chg="addSp modSp">
        <pc:chgData name="Hervé Balsan" userId="S::herve.balsan@magny-les-hameaux.fr::6ae29359-120a-451c-9e8d-5ded7cfedebf" providerId="AD" clId="Web-{E51D8560-E5BA-44DA-8977-AA998A3DED7D}" dt="2026-03-04T07:59:09.514" v="24" actId="14100"/>
        <pc:sldMkLst>
          <pc:docMk/>
          <pc:sldMk cId="1094878188" sldId="510"/>
        </pc:sldMkLst>
      </pc:sldChg>
      <pc:sldChg chg="addSp modSp">
        <pc:chgData name="Hervé Balsan" userId="S::herve.balsan@magny-les-hameaux.fr::6ae29359-120a-451c-9e8d-5ded7cfedebf" providerId="AD" clId="Web-{E51D8560-E5BA-44DA-8977-AA998A3DED7D}" dt="2026-03-04T07:58:55.530" v="20" actId="1076"/>
        <pc:sldMkLst>
          <pc:docMk/>
          <pc:sldMk cId="2890162409" sldId="511"/>
        </pc:sldMkLst>
        <pc:spChg chg="mod">
          <ac:chgData name="Hervé Balsan" userId="S::herve.balsan@magny-les-hameaux.fr::6ae29359-120a-451c-9e8d-5ded7cfedebf" providerId="AD" clId="Web-{E51D8560-E5BA-44DA-8977-AA998A3DED7D}" dt="2026-03-04T07:58:51.218" v="18" actId="20577"/>
          <ac:spMkLst>
            <pc:docMk/>
            <pc:sldMk cId="2890162409" sldId="511"/>
            <ac:spMk id="4" creationId="{7072E40A-3B0E-05BB-3BC5-3C009AD292B0}"/>
          </ac:spMkLst>
        </pc:spChg>
        <pc:picChg chg="add mod">
          <ac:chgData name="Hervé Balsan" userId="S::herve.balsan@magny-les-hameaux.fr::6ae29359-120a-451c-9e8d-5ded7cfedebf" providerId="AD" clId="Web-{E51D8560-E5BA-44DA-8977-AA998A3DED7D}" dt="2026-03-04T07:58:55.530" v="20" actId="1076"/>
          <ac:picMkLst>
            <pc:docMk/>
            <pc:sldMk cId="2890162409" sldId="511"/>
            <ac:picMk id="2" creationId="{25A1EC89-F55A-CD3F-694D-15851B25BE84}"/>
          </ac:picMkLst>
        </pc:picChg>
      </pc:sldChg>
      <pc:sldChg chg="addSp delSp modSp new">
        <pc:chgData name="Hervé Balsan" userId="S::herve.balsan@magny-les-hameaux.fr::6ae29359-120a-451c-9e8d-5ded7cfedebf" providerId="AD" clId="Web-{E51D8560-E5BA-44DA-8977-AA998A3DED7D}" dt="2026-03-04T08:00:50.983" v="61" actId="20577"/>
        <pc:sldMkLst>
          <pc:docMk/>
          <pc:sldMk cId="4182047421" sldId="512"/>
        </pc:sldMkLst>
        <pc:spChg chg="add mod">
          <ac:chgData name="Hervé Balsan" userId="S::herve.balsan@magny-les-hameaux.fr::6ae29359-120a-451c-9e8d-5ded7cfedebf" providerId="AD" clId="Web-{E51D8560-E5BA-44DA-8977-AA998A3DED7D}" dt="2026-03-04T08:00:50.983" v="61" actId="20577"/>
          <ac:spMkLst>
            <pc:docMk/>
            <pc:sldMk cId="4182047421" sldId="512"/>
            <ac:spMk id="7" creationId="{9E4AC6E6-C8F8-B229-8A7D-A828D1FFE04D}"/>
          </ac:spMkLst>
        </pc:spChg>
        <pc:picChg chg="add">
          <ac:chgData name="Hervé Balsan" userId="S::herve.balsan@magny-les-hameaux.fr::6ae29359-120a-451c-9e8d-5ded7cfedebf" providerId="AD" clId="Web-{E51D8560-E5BA-44DA-8977-AA998A3DED7D}" dt="2026-03-04T08:00:23.780" v="46"/>
          <ac:picMkLst>
            <pc:docMk/>
            <pc:sldMk cId="4182047421" sldId="512"/>
            <ac:picMk id="5" creationId="{EB0320A7-6E81-B95E-1447-85D37107D7EA}"/>
          </ac:picMkLst>
        </pc:picChg>
        <pc:picChg chg="add">
          <ac:chgData name="Hervé Balsan" userId="S::herve.balsan@magny-les-hameaux.fr::6ae29359-120a-451c-9e8d-5ded7cfedebf" providerId="AD" clId="Web-{E51D8560-E5BA-44DA-8977-AA998A3DED7D}" dt="2026-03-04T08:00:23.796" v="48"/>
          <ac:picMkLst>
            <pc:docMk/>
            <pc:sldMk cId="4182047421" sldId="512"/>
            <ac:picMk id="9" creationId="{1BAA2B41-7906-CA3A-BC0D-01B8D5D5F115}"/>
          </ac:picMkLst>
        </pc:picChg>
        <pc:picChg chg="add mod">
          <ac:chgData name="Hervé Balsan" userId="S::herve.balsan@magny-les-hameaux.fr::6ae29359-120a-451c-9e8d-5ded7cfedebf" providerId="AD" clId="Web-{E51D8560-E5BA-44DA-8977-AA998A3DED7D}" dt="2026-03-04T08:00:42.218" v="56" actId="1076"/>
          <ac:picMkLst>
            <pc:docMk/>
            <pc:sldMk cId="4182047421" sldId="512"/>
            <ac:picMk id="12" creationId="{F3ACD908-1D45-E9B9-7818-08F888EFB390}"/>
          </ac:picMkLst>
        </pc:picChg>
      </pc:sldChg>
    </pc:docChg>
  </pc:docChgLst>
  <pc:docChgLst>
    <pc:chgData name="Hervé Balsan" userId="S::herve.balsan@magny-les-hameaux.fr::6ae29359-120a-451c-9e8d-5ded7cfedebf" providerId="AD" clId="Web-{4FFEF06D-EFA5-BAEF-0DB5-B751BF26BB20}"/>
    <pc:docChg chg="delSld modSld">
      <pc:chgData name="Hervé Balsan" userId="S::herve.balsan@magny-les-hameaux.fr::6ae29359-120a-451c-9e8d-5ded7cfedebf" providerId="AD" clId="Web-{4FFEF06D-EFA5-BAEF-0DB5-B751BF26BB20}" dt="2026-02-16T15:23:15.360" v="146" actId="20577"/>
      <pc:docMkLst>
        <pc:docMk/>
      </pc:docMkLst>
      <pc:sldChg chg="modSp">
        <pc:chgData name="Hervé Balsan" userId="S::herve.balsan@magny-les-hameaux.fr::6ae29359-120a-451c-9e8d-5ded7cfedebf" providerId="AD" clId="Web-{4FFEF06D-EFA5-BAEF-0DB5-B751BF26BB20}" dt="2026-02-16T15:18:59.794" v="9" actId="20577"/>
        <pc:sldMkLst>
          <pc:docMk/>
          <pc:sldMk cId="0" sldId="256"/>
        </pc:sldMkLst>
        <pc:spChg chg="mod">
          <ac:chgData name="Hervé Balsan" userId="S::herve.balsan@magny-les-hameaux.fr::6ae29359-120a-451c-9e8d-5ded7cfedebf" providerId="AD" clId="Web-{4FFEF06D-EFA5-BAEF-0DB5-B751BF26BB20}" dt="2026-02-16T15:18:59.794" v="9" actId="20577"/>
          <ac:spMkLst>
            <pc:docMk/>
            <pc:sldMk cId="0" sldId="256"/>
            <ac:spMk id="2054" creationId="{9A134D22-2B91-56E3-FC2F-318ED209BE1E}"/>
          </ac:spMkLst>
        </pc:spChg>
      </pc:sldChg>
      <pc:sldChg chg="modSp">
        <pc:chgData name="Hervé Balsan" userId="S::herve.balsan@magny-les-hameaux.fr::6ae29359-120a-451c-9e8d-5ded7cfedebf" providerId="AD" clId="Web-{4FFEF06D-EFA5-BAEF-0DB5-B751BF26BB20}" dt="2026-02-16T15:19:58.467" v="35" actId="20577"/>
        <pc:sldMkLst>
          <pc:docMk/>
          <pc:sldMk cId="3270007159" sldId="308"/>
        </pc:sldMkLst>
        <pc:spChg chg="mod">
          <ac:chgData name="Hervé Balsan" userId="S::herve.balsan@magny-les-hameaux.fr::6ae29359-120a-451c-9e8d-5ded7cfedebf" providerId="AD" clId="Web-{4FFEF06D-EFA5-BAEF-0DB5-B751BF26BB20}" dt="2026-02-16T15:19:58.467" v="35" actId="20577"/>
          <ac:spMkLst>
            <pc:docMk/>
            <pc:sldMk cId="3270007159" sldId="308"/>
            <ac:spMk id="22" creationId="{E145EDEF-BACE-7512-B0E6-6339645764D1}"/>
          </ac:spMkLst>
        </pc:spChg>
      </pc:sldChg>
      <pc:sldChg chg="modSp">
        <pc:chgData name="Hervé Balsan" userId="S::herve.balsan@magny-les-hameaux.fr::6ae29359-120a-451c-9e8d-5ded7cfedebf" providerId="AD" clId="Web-{4FFEF06D-EFA5-BAEF-0DB5-B751BF26BB20}" dt="2026-02-16T15:20:40.577" v="57" actId="20577"/>
        <pc:sldMkLst>
          <pc:docMk/>
          <pc:sldMk cId="1745035931" sldId="469"/>
        </pc:sldMkLst>
        <pc:spChg chg="mod">
          <ac:chgData name="Hervé Balsan" userId="S::herve.balsan@magny-les-hameaux.fr::6ae29359-120a-451c-9e8d-5ded7cfedebf" providerId="AD" clId="Web-{4FFEF06D-EFA5-BAEF-0DB5-B751BF26BB20}" dt="2026-02-16T15:20:40.577" v="57" actId="20577"/>
          <ac:spMkLst>
            <pc:docMk/>
            <pc:sldMk cId="1745035931" sldId="469"/>
            <ac:spMk id="4" creationId="{F6117E05-3AA1-589C-82EB-35F5B38E4306}"/>
          </ac:spMkLst>
        </pc:spChg>
      </pc:sldChg>
      <pc:sldChg chg="modSp">
        <pc:chgData name="Hervé Balsan" userId="S::herve.balsan@magny-les-hameaux.fr::6ae29359-120a-451c-9e8d-5ded7cfedebf" providerId="AD" clId="Web-{4FFEF06D-EFA5-BAEF-0DB5-B751BF26BB20}" dt="2026-02-16T15:20:53.327" v="60" actId="20577"/>
        <pc:sldMkLst>
          <pc:docMk/>
          <pc:sldMk cId="2365904435" sldId="490"/>
        </pc:sldMkLst>
        <pc:spChg chg="mod">
          <ac:chgData name="Hervé Balsan" userId="S::herve.balsan@magny-les-hameaux.fr::6ae29359-120a-451c-9e8d-5ded7cfedebf" providerId="AD" clId="Web-{4FFEF06D-EFA5-BAEF-0DB5-B751BF26BB20}" dt="2026-02-16T15:20:53.327" v="60" actId="20577"/>
          <ac:spMkLst>
            <pc:docMk/>
            <pc:sldMk cId="2365904435" sldId="490"/>
            <ac:spMk id="3" creationId="{868D1960-622B-3509-6ACB-C7FE6109411F}"/>
          </ac:spMkLst>
        </pc:spChg>
      </pc:sldChg>
      <pc:sldChg chg="modSp">
        <pc:chgData name="Hervé Balsan" userId="S::herve.balsan@magny-les-hameaux.fr::6ae29359-120a-451c-9e8d-5ded7cfedebf" providerId="AD" clId="Web-{4FFEF06D-EFA5-BAEF-0DB5-B751BF26BB20}" dt="2026-02-16T15:21:02.687" v="80" actId="20577"/>
        <pc:sldMkLst>
          <pc:docMk/>
          <pc:sldMk cId="437420473" sldId="491"/>
        </pc:sldMkLst>
        <pc:spChg chg="mod">
          <ac:chgData name="Hervé Balsan" userId="S::herve.balsan@magny-les-hameaux.fr::6ae29359-120a-451c-9e8d-5ded7cfedebf" providerId="AD" clId="Web-{4FFEF06D-EFA5-BAEF-0DB5-B751BF26BB20}" dt="2026-02-16T15:21:02.687" v="80" actId="20577"/>
          <ac:spMkLst>
            <pc:docMk/>
            <pc:sldMk cId="437420473" sldId="491"/>
            <ac:spMk id="4" creationId="{93B6D666-614A-4F00-4AA6-E2931C77112A}"/>
          </ac:spMkLst>
        </pc:spChg>
      </pc:sldChg>
      <pc:sldChg chg="modSp">
        <pc:chgData name="Hervé Balsan" userId="S::herve.balsan@magny-les-hameaux.fr::6ae29359-120a-451c-9e8d-5ded7cfedebf" providerId="AD" clId="Web-{4FFEF06D-EFA5-BAEF-0DB5-B751BF26BB20}" dt="2026-02-16T15:21:11.359" v="89" actId="20577"/>
        <pc:sldMkLst>
          <pc:docMk/>
          <pc:sldMk cId="3174908139" sldId="492"/>
        </pc:sldMkLst>
        <pc:spChg chg="mod">
          <ac:chgData name="Hervé Balsan" userId="S::herve.balsan@magny-les-hameaux.fr::6ae29359-120a-451c-9e8d-5ded7cfedebf" providerId="AD" clId="Web-{4FFEF06D-EFA5-BAEF-0DB5-B751BF26BB20}" dt="2026-02-16T15:21:11.359" v="89" actId="20577"/>
          <ac:spMkLst>
            <pc:docMk/>
            <pc:sldMk cId="3174908139" sldId="492"/>
            <ac:spMk id="3" creationId="{D9C2E713-0CEB-EB18-ADA5-A25105E132BE}"/>
          </ac:spMkLst>
        </pc:spChg>
      </pc:sldChg>
      <pc:sldChg chg="modSp">
        <pc:chgData name="Hervé Balsan" userId="S::herve.balsan@magny-les-hameaux.fr::6ae29359-120a-451c-9e8d-5ded7cfedebf" providerId="AD" clId="Web-{4FFEF06D-EFA5-BAEF-0DB5-B751BF26BB20}" dt="2026-02-16T15:21:37.109" v="104" actId="20577"/>
        <pc:sldMkLst>
          <pc:docMk/>
          <pc:sldMk cId="11199550" sldId="497"/>
        </pc:sldMkLst>
        <pc:spChg chg="mod">
          <ac:chgData name="Hervé Balsan" userId="S::herve.balsan@magny-les-hameaux.fr::6ae29359-120a-451c-9e8d-5ded7cfedebf" providerId="AD" clId="Web-{4FFEF06D-EFA5-BAEF-0DB5-B751BF26BB20}" dt="2026-02-16T15:21:37.109" v="104" actId="20577"/>
          <ac:spMkLst>
            <pc:docMk/>
            <pc:sldMk cId="11199550" sldId="497"/>
            <ac:spMk id="6" creationId="{8142B9E2-740A-8E50-7F7A-4AAFD6AF24B1}"/>
          </ac:spMkLst>
        </pc:spChg>
      </pc:sldChg>
      <pc:sldChg chg="modSp">
        <pc:chgData name="Hervé Balsan" userId="S::herve.balsan@magny-les-hameaux.fr::6ae29359-120a-451c-9e8d-5ded7cfedebf" providerId="AD" clId="Web-{4FFEF06D-EFA5-BAEF-0DB5-B751BF26BB20}" dt="2026-02-16T15:21:46.469" v="110" actId="20577"/>
        <pc:sldMkLst>
          <pc:docMk/>
          <pc:sldMk cId="2084348763" sldId="498"/>
        </pc:sldMkLst>
        <pc:spChg chg="mod">
          <ac:chgData name="Hervé Balsan" userId="S::herve.balsan@magny-les-hameaux.fr::6ae29359-120a-451c-9e8d-5ded7cfedebf" providerId="AD" clId="Web-{4FFEF06D-EFA5-BAEF-0DB5-B751BF26BB20}" dt="2026-02-16T15:21:46.469" v="110" actId="20577"/>
          <ac:spMkLst>
            <pc:docMk/>
            <pc:sldMk cId="2084348763" sldId="498"/>
            <ac:spMk id="3" creationId="{8BB0DEAB-A78A-F0A2-ED9D-00F83C555F37}"/>
          </ac:spMkLst>
        </pc:spChg>
      </pc:sldChg>
      <pc:sldChg chg="delSp modSp">
        <pc:chgData name="Hervé Balsan" userId="S::herve.balsan@magny-les-hameaux.fr::6ae29359-120a-451c-9e8d-5ded7cfedebf" providerId="AD" clId="Web-{4FFEF06D-EFA5-BAEF-0DB5-B751BF26BB20}" dt="2026-02-16T15:22:01.234" v="120"/>
        <pc:sldMkLst>
          <pc:docMk/>
          <pc:sldMk cId="3541546026" sldId="499"/>
        </pc:sldMkLst>
        <pc:spChg chg="mod">
          <ac:chgData name="Hervé Balsan" userId="S::herve.balsan@magny-les-hameaux.fr::6ae29359-120a-451c-9e8d-5ded7cfedebf" providerId="AD" clId="Web-{4FFEF06D-EFA5-BAEF-0DB5-B751BF26BB20}" dt="2026-02-16T15:21:54.047" v="118" actId="20577"/>
          <ac:spMkLst>
            <pc:docMk/>
            <pc:sldMk cId="3541546026" sldId="499"/>
            <ac:spMk id="4" creationId="{BE8F7023-D12A-077F-80D3-76ED74C67234}"/>
          </ac:spMkLst>
        </pc:spChg>
      </pc:sldChg>
      <pc:sldChg chg="delSp modSp">
        <pc:chgData name="Hervé Balsan" userId="S::herve.balsan@magny-les-hameaux.fr::6ae29359-120a-451c-9e8d-5ded7cfedebf" providerId="AD" clId="Web-{4FFEF06D-EFA5-BAEF-0DB5-B751BF26BB20}" dt="2026-02-16T15:22:03.484" v="121"/>
        <pc:sldMkLst>
          <pc:docMk/>
          <pc:sldMk cId="324564813" sldId="500"/>
        </pc:sldMkLst>
        <pc:spChg chg="mod">
          <ac:chgData name="Hervé Balsan" userId="S::herve.balsan@magny-les-hameaux.fr::6ae29359-120a-451c-9e8d-5ded7cfedebf" providerId="AD" clId="Web-{4FFEF06D-EFA5-BAEF-0DB5-B751BF26BB20}" dt="2026-02-16T15:21:59.531" v="119" actId="20577"/>
          <ac:spMkLst>
            <pc:docMk/>
            <pc:sldMk cId="324564813" sldId="500"/>
            <ac:spMk id="4" creationId="{DF0FEA1B-E44B-23A6-ECEE-985E17FAC6B6}"/>
          </ac:spMkLst>
        </pc:spChg>
      </pc:sldChg>
      <pc:sldChg chg="delSp modSp">
        <pc:chgData name="Hervé Balsan" userId="S::herve.balsan@magny-les-hameaux.fr::6ae29359-120a-451c-9e8d-5ded7cfedebf" providerId="AD" clId="Web-{4FFEF06D-EFA5-BAEF-0DB5-B751BF26BB20}" dt="2026-02-16T15:22:34.219" v="135"/>
        <pc:sldMkLst>
          <pc:docMk/>
          <pc:sldMk cId="2577712849" sldId="501"/>
        </pc:sldMkLst>
        <pc:spChg chg="mod">
          <ac:chgData name="Hervé Balsan" userId="S::herve.balsan@magny-les-hameaux.fr::6ae29359-120a-451c-9e8d-5ded7cfedebf" providerId="AD" clId="Web-{4FFEF06D-EFA5-BAEF-0DB5-B751BF26BB20}" dt="2026-02-16T15:22:33.704" v="134" actId="20577"/>
          <ac:spMkLst>
            <pc:docMk/>
            <pc:sldMk cId="2577712849" sldId="501"/>
            <ac:spMk id="4" creationId="{49A7C190-3A82-4DBA-6E73-B8FCEB12EEA3}"/>
          </ac:spMkLst>
        </pc:spChg>
      </pc:sldChg>
      <pc:sldChg chg="delSp modSp">
        <pc:chgData name="Hervé Balsan" userId="S::herve.balsan@magny-les-hameaux.fr::6ae29359-120a-451c-9e8d-5ded7cfedebf" providerId="AD" clId="Web-{4FFEF06D-EFA5-BAEF-0DB5-B751BF26BB20}" dt="2026-02-16T15:22:39.422" v="138"/>
        <pc:sldMkLst>
          <pc:docMk/>
          <pc:sldMk cId="2409855784" sldId="502"/>
        </pc:sldMkLst>
        <pc:spChg chg="mod">
          <ac:chgData name="Hervé Balsan" userId="S::herve.balsan@magny-les-hameaux.fr::6ae29359-120a-451c-9e8d-5ded7cfedebf" providerId="AD" clId="Web-{4FFEF06D-EFA5-BAEF-0DB5-B751BF26BB20}" dt="2026-02-16T15:22:38.954" v="137" actId="20577"/>
          <ac:spMkLst>
            <pc:docMk/>
            <pc:sldMk cId="2409855784" sldId="502"/>
            <ac:spMk id="4" creationId="{C92A645B-F26F-6E76-565C-66380B81BAF3}"/>
          </ac:spMkLst>
        </pc:spChg>
      </pc:sldChg>
      <pc:sldChg chg="modSp">
        <pc:chgData name="Hervé Balsan" userId="S::herve.balsan@magny-les-hameaux.fr::6ae29359-120a-451c-9e8d-5ded7cfedebf" providerId="AD" clId="Web-{4FFEF06D-EFA5-BAEF-0DB5-B751BF26BB20}" dt="2026-02-16T15:23:15.360" v="146" actId="20577"/>
        <pc:sldMkLst>
          <pc:docMk/>
          <pc:sldMk cId="3119686313" sldId="503"/>
        </pc:sldMkLst>
        <pc:spChg chg="mod">
          <ac:chgData name="Hervé Balsan" userId="S::herve.balsan@magny-les-hameaux.fr::6ae29359-120a-451c-9e8d-5ded7cfedebf" providerId="AD" clId="Web-{4FFEF06D-EFA5-BAEF-0DB5-B751BF26BB20}" dt="2026-02-16T15:23:15.360" v="146" actId="20577"/>
          <ac:spMkLst>
            <pc:docMk/>
            <pc:sldMk cId="3119686313" sldId="503"/>
            <ac:spMk id="3076" creationId="{4C8CCDBD-1F55-29B0-D37C-00C5DAE19F33}"/>
          </ac:spMkLst>
        </pc:spChg>
      </pc:sldChg>
      <pc:sldChg chg="delSp modSp">
        <pc:chgData name="Hervé Balsan" userId="S::herve.balsan@magny-les-hameaux.fr::6ae29359-120a-451c-9e8d-5ded7cfedebf" providerId="AD" clId="Web-{4FFEF06D-EFA5-BAEF-0DB5-B751BF26BB20}" dt="2026-02-16T15:22:28.860" v="131"/>
        <pc:sldMkLst>
          <pc:docMk/>
          <pc:sldMk cId="3632175549" sldId="509"/>
        </pc:sldMkLst>
        <pc:spChg chg="mod">
          <ac:chgData name="Hervé Balsan" userId="S::herve.balsan@magny-les-hameaux.fr::6ae29359-120a-451c-9e8d-5ded7cfedebf" providerId="AD" clId="Web-{4FFEF06D-EFA5-BAEF-0DB5-B751BF26BB20}" dt="2026-02-16T15:22:27.016" v="130" actId="20577"/>
          <ac:spMkLst>
            <pc:docMk/>
            <pc:sldMk cId="3632175549" sldId="509"/>
            <ac:spMk id="4" creationId="{964C7D17-43AC-9188-FC20-A4DE634A8CFC}"/>
          </ac:spMkLst>
        </pc:spChg>
      </pc:sldChg>
      <pc:sldChg chg="delSp modSp">
        <pc:chgData name="Hervé Balsan" userId="S::herve.balsan@magny-les-hameaux.fr::6ae29359-120a-451c-9e8d-5ded7cfedebf" providerId="AD" clId="Web-{4FFEF06D-EFA5-BAEF-0DB5-B751BF26BB20}" dt="2026-02-16T15:22:19.328" v="128"/>
        <pc:sldMkLst>
          <pc:docMk/>
          <pc:sldMk cId="1094878188" sldId="510"/>
        </pc:sldMkLst>
        <pc:spChg chg="mod">
          <ac:chgData name="Hervé Balsan" userId="S::herve.balsan@magny-les-hameaux.fr::6ae29359-120a-451c-9e8d-5ded7cfedebf" providerId="AD" clId="Web-{4FFEF06D-EFA5-BAEF-0DB5-B751BF26BB20}" dt="2026-02-16T15:22:17.641" v="127" actId="20577"/>
          <ac:spMkLst>
            <pc:docMk/>
            <pc:sldMk cId="1094878188" sldId="510"/>
            <ac:spMk id="4" creationId="{B687CEA8-FA33-4652-E574-21549C04DF90}"/>
          </ac:spMkLst>
        </pc:spChg>
      </pc:sldChg>
      <pc:sldChg chg="delSp modSp">
        <pc:chgData name="Hervé Balsan" userId="S::herve.balsan@magny-les-hameaux.fr::6ae29359-120a-451c-9e8d-5ded7cfedebf" providerId="AD" clId="Web-{4FFEF06D-EFA5-BAEF-0DB5-B751BF26BB20}" dt="2026-02-16T15:22:12.250" v="124"/>
        <pc:sldMkLst>
          <pc:docMk/>
          <pc:sldMk cId="2890162409" sldId="511"/>
        </pc:sldMkLst>
        <pc:spChg chg="mod">
          <ac:chgData name="Hervé Balsan" userId="S::herve.balsan@magny-les-hameaux.fr::6ae29359-120a-451c-9e8d-5ded7cfedebf" providerId="AD" clId="Web-{4FFEF06D-EFA5-BAEF-0DB5-B751BF26BB20}" dt="2026-02-16T15:22:09.406" v="123" actId="20577"/>
          <ac:spMkLst>
            <pc:docMk/>
            <pc:sldMk cId="2890162409" sldId="511"/>
            <ac:spMk id="4" creationId="{7072E40A-3B0E-05BB-3BC5-3C009AD292B0}"/>
          </ac:spMkLst>
        </pc:spChg>
      </pc:sldChg>
    </pc:docChg>
  </pc:docChgLst>
  <pc:docChgLst>
    <pc:chgData name="Jean-Baptiste Kellal" userId="S::jean-baptiste.kellal@magny-les-hameaux.fr::937942b1-6182-49c7-a1c6-ef2cfdb14874" providerId="AD" clId="Web-{120C39E6-FD02-088F-7214-7AABE8574C1B}"/>
    <pc:docChg chg="addSld delSld modSld">
      <pc:chgData name="Jean-Baptiste Kellal" userId="S::jean-baptiste.kellal@magny-les-hameaux.fr::937942b1-6182-49c7-a1c6-ef2cfdb14874" providerId="AD" clId="Web-{120C39E6-FD02-088F-7214-7AABE8574C1B}" dt="2026-03-05T09:32:18.209" v="405" actId="20577"/>
      <pc:docMkLst>
        <pc:docMk/>
      </pc:docMkLst>
      <pc:sldChg chg="modSp">
        <pc:chgData name="Jean-Baptiste Kellal" userId="S::jean-baptiste.kellal@magny-les-hameaux.fr::937942b1-6182-49c7-a1c6-ef2cfdb14874" providerId="AD" clId="Web-{120C39E6-FD02-088F-7214-7AABE8574C1B}" dt="2026-03-05T08:31:47.233" v="60" actId="20577"/>
        <pc:sldMkLst>
          <pc:docMk/>
          <pc:sldMk cId="3119686313" sldId="503"/>
        </pc:sldMkLst>
        <pc:spChg chg="mod">
          <ac:chgData name="Jean-Baptiste Kellal" userId="S::jean-baptiste.kellal@magny-les-hameaux.fr::937942b1-6182-49c7-a1c6-ef2cfdb14874" providerId="AD" clId="Web-{120C39E6-FD02-088F-7214-7AABE8574C1B}" dt="2026-03-05T08:31:47.233" v="60" actId="20577"/>
          <ac:spMkLst>
            <pc:docMk/>
            <pc:sldMk cId="3119686313" sldId="503"/>
            <ac:spMk id="3076" creationId="{4C8CCDBD-1F55-29B0-D37C-00C5DAE19F33}"/>
          </ac:spMkLst>
        </pc:spChg>
      </pc:sldChg>
      <pc:sldChg chg="addSp delSp modSp add replId">
        <pc:chgData name="Jean-Baptiste Kellal" userId="S::jean-baptiste.kellal@magny-les-hameaux.fr::937942b1-6182-49c7-a1c6-ef2cfdb14874" providerId="AD" clId="Web-{120C39E6-FD02-088F-7214-7AABE8574C1B}" dt="2026-03-05T09:26:12.031" v="403" actId="1076"/>
        <pc:sldMkLst>
          <pc:docMk/>
          <pc:sldMk cId="2169172500" sldId="513"/>
        </pc:sldMkLst>
        <pc:spChg chg="add mod">
          <ac:chgData name="Jean-Baptiste Kellal" userId="S::jean-baptiste.kellal@magny-les-hameaux.fr::937942b1-6182-49c7-a1c6-ef2cfdb14874" providerId="AD" clId="Web-{120C39E6-FD02-088F-7214-7AABE8574C1B}" dt="2026-03-05T09:25:36.624" v="397" actId="20577"/>
          <ac:spMkLst>
            <pc:docMk/>
            <pc:sldMk cId="2169172500" sldId="513"/>
            <ac:spMk id="2" creationId="{FB3A8465-D3C3-2191-3B44-B3A2712506A2}"/>
          </ac:spMkLst>
        </pc:spChg>
        <pc:spChg chg="mod">
          <ac:chgData name="Jean-Baptiste Kellal" userId="S::jean-baptiste.kellal@magny-les-hameaux.fr::937942b1-6182-49c7-a1c6-ef2cfdb14874" providerId="AD" clId="Web-{120C39E6-FD02-088F-7214-7AABE8574C1B}" dt="2026-03-05T08:51:49.157" v="155" actId="20577"/>
          <ac:spMkLst>
            <pc:docMk/>
            <pc:sldMk cId="2169172500" sldId="513"/>
            <ac:spMk id="7" creationId="{B4407DDB-B3C4-9487-B52A-016D991B3252}"/>
          </ac:spMkLst>
        </pc:spChg>
        <pc:picChg chg="add mod">
          <ac:chgData name="Jean-Baptiste Kellal" userId="S::jean-baptiste.kellal@magny-les-hameaux.fr::937942b1-6182-49c7-a1c6-ef2cfdb14874" providerId="AD" clId="Web-{120C39E6-FD02-088F-7214-7AABE8574C1B}" dt="2026-03-05T09:24:21.185" v="385" actId="1076"/>
          <ac:picMkLst>
            <pc:docMk/>
            <pc:sldMk cId="2169172500" sldId="513"/>
            <ac:picMk id="4" creationId="{9231F7CA-4D50-E33D-1492-0BD0472A13FE}"/>
          </ac:picMkLst>
        </pc:picChg>
        <pc:picChg chg="add mod">
          <ac:chgData name="Jean-Baptiste Kellal" userId="S::jean-baptiste.kellal@magny-les-hameaux.fr::937942b1-6182-49c7-a1c6-ef2cfdb14874" providerId="AD" clId="Web-{120C39E6-FD02-088F-7214-7AABE8574C1B}" dt="2026-03-05T09:25:56.749" v="401" actId="1076"/>
          <ac:picMkLst>
            <pc:docMk/>
            <pc:sldMk cId="2169172500" sldId="513"/>
            <ac:picMk id="15" creationId="{1FE20A90-C12B-3162-AF6D-6D4A5E305A03}"/>
          </ac:picMkLst>
        </pc:picChg>
        <pc:picChg chg="add mod">
          <ac:chgData name="Jean-Baptiste Kellal" userId="S::jean-baptiste.kellal@magny-les-hameaux.fr::937942b1-6182-49c7-a1c6-ef2cfdb14874" providerId="AD" clId="Web-{120C39E6-FD02-088F-7214-7AABE8574C1B}" dt="2026-03-05T09:26:12.031" v="403" actId="1076"/>
          <ac:picMkLst>
            <pc:docMk/>
            <pc:sldMk cId="2169172500" sldId="513"/>
            <ac:picMk id="16" creationId="{76EE61D1-793C-E67A-DA3F-F6F07B4A987D}"/>
          </ac:picMkLst>
        </pc:picChg>
        <pc:picChg chg="add del mod">
          <ac:chgData name="Jean-Baptiste Kellal" userId="S::jean-baptiste.kellal@magny-les-hameaux.fr::937942b1-6182-49c7-a1c6-ef2cfdb14874" providerId="AD" clId="Web-{120C39E6-FD02-088F-7214-7AABE8574C1B}" dt="2026-03-05T09:25:50.890" v="400" actId="1076"/>
          <ac:picMkLst>
            <pc:docMk/>
            <pc:sldMk cId="2169172500" sldId="513"/>
            <ac:picMk id="20" creationId="{F1C27E52-26F3-8046-AD6D-112B5341F323}"/>
          </ac:picMkLst>
        </pc:picChg>
      </pc:sldChg>
      <pc:sldChg chg="addSp delSp modSp add replId">
        <pc:chgData name="Jean-Baptiste Kellal" userId="S::jean-baptiste.kellal@magny-les-hameaux.fr::937942b1-6182-49c7-a1c6-ef2cfdb14874" providerId="AD" clId="Web-{120C39E6-FD02-088F-7214-7AABE8574C1B}" dt="2026-03-05T09:24:12.795" v="384" actId="1076"/>
        <pc:sldMkLst>
          <pc:docMk/>
          <pc:sldMk cId="2353576577" sldId="514"/>
        </pc:sldMkLst>
        <pc:spChg chg="mod">
          <ac:chgData name="Jean-Baptiste Kellal" userId="S::jean-baptiste.kellal@magny-les-hameaux.fr::937942b1-6182-49c7-a1c6-ef2cfdb14874" providerId="AD" clId="Web-{120C39E6-FD02-088F-7214-7AABE8574C1B}" dt="2026-03-05T09:21:57.245" v="363" actId="14100"/>
          <ac:spMkLst>
            <pc:docMk/>
            <pc:sldMk cId="2353576577" sldId="514"/>
            <ac:spMk id="2" creationId="{08A9B7C4-B0CA-A091-16B0-84D4B230822B}"/>
          </ac:spMkLst>
        </pc:spChg>
        <pc:spChg chg="mod">
          <ac:chgData name="Jean-Baptiste Kellal" userId="S::jean-baptiste.kellal@magny-les-hameaux.fr::937942b1-6182-49c7-a1c6-ef2cfdb14874" providerId="AD" clId="Web-{120C39E6-FD02-088F-7214-7AABE8574C1B}" dt="2026-03-05T08:52:05.939" v="161" actId="20577"/>
          <ac:spMkLst>
            <pc:docMk/>
            <pc:sldMk cId="2353576577" sldId="514"/>
            <ac:spMk id="7" creationId="{9C71F671-1259-1867-D6EF-71CBF4CFADF3}"/>
          </ac:spMkLst>
        </pc:spChg>
        <pc:picChg chg="add mod">
          <ac:chgData name="Jean-Baptiste Kellal" userId="S::jean-baptiste.kellal@magny-les-hameaux.fr::937942b1-6182-49c7-a1c6-ef2cfdb14874" providerId="AD" clId="Web-{120C39E6-FD02-088F-7214-7AABE8574C1B}" dt="2026-03-05T09:23:26.200" v="380" actId="1076"/>
          <ac:picMkLst>
            <pc:docMk/>
            <pc:sldMk cId="2353576577" sldId="514"/>
            <ac:picMk id="6" creationId="{6130E105-3719-A926-1543-41AB585F1B58}"/>
          </ac:picMkLst>
        </pc:picChg>
        <pc:picChg chg="add mod">
          <ac:chgData name="Jean-Baptiste Kellal" userId="S::jean-baptiste.kellal@magny-les-hameaux.fr::937942b1-6182-49c7-a1c6-ef2cfdb14874" providerId="AD" clId="Web-{120C39E6-FD02-088F-7214-7AABE8574C1B}" dt="2026-03-05T09:24:12.795" v="384" actId="1076"/>
          <ac:picMkLst>
            <pc:docMk/>
            <pc:sldMk cId="2353576577" sldId="514"/>
            <ac:picMk id="11" creationId="{7C254414-4033-2149-7494-C4E01C8931AB}"/>
          </ac:picMkLst>
        </pc:picChg>
      </pc:sldChg>
      <pc:sldChg chg="delSp modSp add replId">
        <pc:chgData name="Jean-Baptiste Kellal" userId="S::jean-baptiste.kellal@magny-les-hameaux.fr::937942b1-6182-49c7-a1c6-ef2cfdb14874" providerId="AD" clId="Web-{120C39E6-FD02-088F-7214-7AABE8574C1B}" dt="2026-03-05T09:32:18.209" v="405" actId="20577"/>
        <pc:sldMkLst>
          <pc:docMk/>
          <pc:sldMk cId="1258483249" sldId="515"/>
        </pc:sldMkLst>
        <pc:spChg chg="mod">
          <ac:chgData name="Jean-Baptiste Kellal" userId="S::jean-baptiste.kellal@magny-les-hameaux.fr::937942b1-6182-49c7-a1c6-ef2cfdb14874" providerId="AD" clId="Web-{120C39E6-FD02-088F-7214-7AABE8574C1B}" dt="2026-03-05T09:32:18.209" v="405" actId="20577"/>
          <ac:spMkLst>
            <pc:docMk/>
            <pc:sldMk cId="1258483249" sldId="515"/>
            <ac:spMk id="2" creationId="{CA6356D0-6AAF-574E-491E-C6E693EDF6B8}"/>
          </ac:spMkLst>
        </pc:spChg>
        <pc:picChg chg="mod">
          <ac:chgData name="Jean-Baptiste Kellal" userId="S::jean-baptiste.kellal@magny-les-hameaux.fr::937942b1-6182-49c7-a1c6-ef2cfdb14874" providerId="AD" clId="Web-{120C39E6-FD02-088F-7214-7AABE8574C1B}" dt="2026-03-05T09:23:47.357" v="382" actId="1076"/>
          <ac:picMkLst>
            <pc:docMk/>
            <pc:sldMk cId="1258483249" sldId="515"/>
            <ac:picMk id="11" creationId="{BBE1E902-CF20-67FF-5194-07C3E77C172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A2415EA-EFA5-B6F6-AB5A-171BC3AE91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3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E79875B-6FB7-0B7D-A406-290B1ECA9BE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8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3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C91E73CC-966A-AF6B-C8CA-D12638134E4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2138"/>
            <a:ext cx="2946400" cy="498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3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928B6417-11EF-6EFD-9E03-57181596E66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82138"/>
            <a:ext cx="2946400" cy="498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3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344DB053-8F1E-4B1A-92CA-5329AC79409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04DC1B2C-394B-9E4E-6DF8-7963235B418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588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4E2A78D-D2CC-CF32-5FA7-E8A73212C42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41863"/>
            <a:ext cx="5437188" cy="44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1105279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>
            <a:extLst>
              <a:ext uri="{FF2B5EF4-FFF2-40B4-BE49-F238E27FC236}">
                <a16:creationId xmlns:a16="http://schemas.microsoft.com/office/drawing/2014/main" id="{DC6D507D-135D-6F2D-61B1-FFEA97D2E5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58825"/>
            <a:ext cx="4987925" cy="3741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BF22BC0A-391B-BFD2-EA52-BFD7807FC9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41863"/>
            <a:ext cx="5438775" cy="44926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5F51DA-F448-2493-93B7-15B176F96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>
            <a:extLst>
              <a:ext uri="{FF2B5EF4-FFF2-40B4-BE49-F238E27FC236}">
                <a16:creationId xmlns:a16="http://schemas.microsoft.com/office/drawing/2014/main" id="{223FC833-41F1-B50D-3E49-9C6F7D8B8B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58825"/>
            <a:ext cx="4987925" cy="3741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D84D7780-C08B-0006-0A98-19C7087976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41863"/>
            <a:ext cx="5438775" cy="44926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80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2" name="Date Placeholder 29">
            <a:extLst>
              <a:ext uri="{FF2B5EF4-FFF2-40B4-BE49-F238E27FC236}">
                <a16:creationId xmlns:a16="http://schemas.microsoft.com/office/drawing/2014/main" id="{00203C34-ED49-FD04-351F-2993459BA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18">
            <a:extLst>
              <a:ext uri="{FF2B5EF4-FFF2-40B4-BE49-F238E27FC236}">
                <a16:creationId xmlns:a16="http://schemas.microsoft.com/office/drawing/2014/main" id="{F8242183-878A-8C88-9FD6-E54B2CF82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6">
            <a:extLst>
              <a:ext uri="{FF2B5EF4-FFF2-40B4-BE49-F238E27FC236}">
                <a16:creationId xmlns:a16="http://schemas.microsoft.com/office/drawing/2014/main" id="{10F7F42A-9DBA-AF0E-D33F-9F3230CEE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4C2EE"/>
                </a:solidFill>
              </a:defRPr>
            </a:lvl1pPr>
          </a:lstStyle>
          <a:p>
            <a:fld id="{642C9B9E-B087-43B9-A966-58C4F127F46B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731311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2D1B0B51-48D0-DF1C-BE54-F3E724E88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63F8E22D-BB4D-C905-A1E9-17CB61F4A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8569F09C-321A-2B44-3726-4F77F02E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D9C85-4068-4137-9DDB-688F2BAA55D5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95284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A43A12E2-54F8-CE04-9A89-FE04BC92C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9CA7DFFC-CF3D-3324-6B58-3832606A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99A99481-156B-FCA6-BEC1-5C393EB0C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2AE95-7640-4202-9FD6-1E06D730E0BE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472825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6534BE5A-6A11-1CE3-CECC-21C7736F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54F6D06F-C72D-7D01-1486-5AE8B0563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97228303-EC14-9248-3E0E-EBD2BF797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10536-B9FA-4AEC-8C1E-736F5789F620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70967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521CBF55-9C3B-D739-D2A3-99DFBB0D4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D2936890-26DD-29E2-9902-E7B536258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FEE66C0F-F6E4-1BA2-A8F0-BDE94B9B3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279D6-B15C-4172-8C34-B7E72390FDDB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82813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93B80-00E7-95CA-5A82-95B364FC2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28557-D7EB-6677-3425-BD25516F6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B1F45-BBFC-E75A-A099-57BF3A200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4C2EE"/>
                </a:solidFill>
              </a:defRPr>
            </a:lvl1pPr>
          </a:lstStyle>
          <a:p>
            <a:fld id="{5D73E687-C954-4575-8B4C-0725336FC19A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666430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0DB3BB9F-C4D0-DC98-9BF1-B415E60AA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84B5DFC6-A351-AA7E-2F18-376903F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EA039A54-E68E-51BF-B745-02C6D46D0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3EE8D-9887-406B-9DBC-B1AB2CB0A720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47799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FF1CF2F9-B966-78ED-6F0F-4BE0587D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50D49DCA-07FC-5B51-0C8F-5FC8215A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712869A6-AA1B-D4DF-0B8A-2B166753C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D9A1A-C141-4177-A259-259EFF076F69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6694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04B13E15-BD93-360B-45B0-BF94B57B2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297E4397-D2A0-9428-72C0-50E1968E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B3AFC3DB-31D8-B846-25B3-86AAD7E19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5646C-0638-49F1-8B23-56447B41625A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96100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DA378B92-746E-3C50-893D-1FAE52620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A49DD44E-4843-CECB-7CEF-F103BB9A2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BC91B938-CFA5-A958-8A51-40097981D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BE3F3-5279-4EBD-8AF9-863A2925DC04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49637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BD330024-479E-0285-4543-0FDB0026D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4057B03C-CF8E-8A73-135C-3B9D3829B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5A5F615A-1EEA-0913-1568-B83ECF99A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73927-742B-4BDF-A427-7B07F3F453C1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21904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>
            <a:extLst>
              <a:ext uri="{FF2B5EF4-FFF2-40B4-BE49-F238E27FC236}">
                <a16:creationId xmlns:a16="http://schemas.microsoft.com/office/drawing/2014/main" id="{AE50AE43-BF04-9B90-B6B2-D5AB6D0194F9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11">
            <a:extLst>
              <a:ext uri="{FF2B5EF4-FFF2-40B4-BE49-F238E27FC236}">
                <a16:creationId xmlns:a16="http://schemas.microsoft.com/office/drawing/2014/main" id="{50EFDDD8-EF1A-996D-57D0-11FFB7D0300C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D780884E-0A8F-8AD5-8823-D9C9E0195359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12193BFF-25E5-137B-3A5B-7630B68A9A11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C9EC1A2C-8D72-F9E5-033B-2FEBEA491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837D9D83-4025-3CDB-68AE-5204CDDC4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95B2051-BC1A-2F32-96B3-49099549D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460C3E69-165F-4686-9457-D0692B547472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54845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15AB1317-AED3-10C8-52D2-9BC3820DEBA3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4FC9D25-A460-07FB-0468-D01A7863B7FB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AAA61853-A52E-3E7D-159C-ADD8CE05390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96AFF3D8-7F31-604F-8F45-8E1F6D2257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98786C6-EF4F-1E24-FFFA-6E83A77C3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2B03FA7F-67D9-0EF6-67EE-62F6BFB9E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76FCEC0-44BC-A4BC-377C-701C10790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22264E"/>
                </a:solidFill>
              </a:defRPr>
            </a:lvl1pPr>
          </a:lstStyle>
          <a:p>
            <a:fld id="{96250ACE-5384-4C90-936E-67A4E4578661}" type="slidenum">
              <a:rPr lang="en-GB" altLang="fr-FR"/>
              <a:pPr/>
              <a:t>‹N°›</a:t>
            </a:fld>
            <a:endParaRPr lang="en-GB" altLang="fr-FR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4E9D6976-358E-311C-AF03-1269805E5BB6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837723B-5EA4-7730-9E13-44652281B8F6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E75F930-D217-583B-4317-B8AEA780646D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  <p:sldLayoutId id="2147484368" r:id="rId2"/>
    <p:sldLayoutId id="214748437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9" r:id="rId9"/>
    <p:sldLayoutId id="2147484374" r:id="rId10"/>
    <p:sldLayoutId id="2147484375" r:id="rId11"/>
    <p:sldLayoutId id="214748437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7F8FA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7F8FA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4A66AC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">
            <a:extLst>
              <a:ext uri="{FF2B5EF4-FFF2-40B4-BE49-F238E27FC236}">
                <a16:creationId xmlns:a16="http://schemas.microsoft.com/office/drawing/2014/main" id="{82FA42E1-7601-9BF1-7FDE-635F8F7A2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829" y="1044165"/>
            <a:ext cx="5689651" cy="538163"/>
          </a:xfrm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altLang="fr-FR" sz="3200" b="1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Collectif temps du midi</a:t>
            </a:r>
            <a:endParaRPr lang="fr-FR" altLang="fr-FR" sz="32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54" name="ZoneTexte 1">
            <a:extLst>
              <a:ext uri="{FF2B5EF4-FFF2-40B4-BE49-F238E27FC236}">
                <a16:creationId xmlns:a16="http://schemas.microsoft.com/office/drawing/2014/main" id="{9A134D22-2B91-56E3-FC2F-318ED209B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5437" y="5991952"/>
            <a:ext cx="1633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  <a:defRPr/>
            </a:pPr>
            <a:r>
              <a:rPr lang="fr-FR" altLang="fr-FR" sz="1800" b="1" dirty="0">
                <a:solidFill>
                  <a:srgbClr val="0070C0"/>
                </a:solidFill>
                <a:latin typeface="Arial"/>
                <a:ea typeface="ＭＳ Ｐゴシック"/>
                <a:cs typeface="Arial"/>
              </a:rPr>
              <a:t>10 mars 2026</a:t>
            </a:r>
          </a:p>
        </p:txBody>
      </p:sp>
      <p:pic>
        <p:nvPicPr>
          <p:cNvPr id="5125" name="Image 4" descr="Magny typo et filet blanc.tif">
            <a:extLst>
              <a:ext uri="{FF2B5EF4-FFF2-40B4-BE49-F238E27FC236}">
                <a16:creationId xmlns:a16="http://schemas.microsoft.com/office/drawing/2014/main" id="{50D615A9-5EAD-AFEF-8D1F-70966B931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a restauration scolaire - Suresnes">
            <a:extLst>
              <a:ext uri="{FF2B5EF4-FFF2-40B4-BE49-F238E27FC236}">
                <a16:creationId xmlns:a16="http://schemas.microsoft.com/office/drawing/2014/main" id="{8B56BECE-6A36-7271-D824-4CD88EA4B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225" y="2048797"/>
            <a:ext cx="6993195" cy="3719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53541-32FE-B372-E18F-1308CBF45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7CE13B4-A346-AF95-9B18-AAE9EB4851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21">
            <a:extLst>
              <a:ext uri="{FF2B5EF4-FFF2-40B4-BE49-F238E27FC236}">
                <a16:creationId xmlns:a16="http://schemas.microsoft.com/office/drawing/2014/main" id="{BE8F7023-D12A-077F-80D3-76ED74C67234}"/>
              </a:ext>
            </a:extLst>
          </p:cNvPr>
          <p:cNvSpPr txBox="1"/>
          <p:nvPr/>
        </p:nvSpPr>
        <p:spPr>
          <a:xfrm>
            <a:off x="352046" y="842219"/>
            <a:ext cx="84336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Menus d'avril 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1915D7-4BEB-C355-61A0-A11375A4F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058" y="6094543"/>
            <a:ext cx="1640347" cy="6389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182AA2-2625-B119-F9F8-347BE40CD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239" y="1259205"/>
            <a:ext cx="8521521" cy="48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4602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03EE4-0EEF-B09A-7F59-276D1EE4A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22E93C3-95B3-0AFE-CD31-E6E3D8BA21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21">
            <a:extLst>
              <a:ext uri="{FF2B5EF4-FFF2-40B4-BE49-F238E27FC236}">
                <a16:creationId xmlns:a16="http://schemas.microsoft.com/office/drawing/2014/main" id="{DF0FEA1B-E44B-23A6-ECEE-985E17FAC6B6}"/>
              </a:ext>
            </a:extLst>
          </p:cNvPr>
          <p:cNvSpPr txBox="1"/>
          <p:nvPr/>
        </p:nvSpPr>
        <p:spPr>
          <a:xfrm>
            <a:off x="352046" y="842219"/>
            <a:ext cx="84336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Menus d'avril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3855C4-9480-DD9C-377A-AF7BE7BCB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719" y="6113436"/>
            <a:ext cx="1640347" cy="6389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72DD26-FA34-239A-7DA1-68FE1BC94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169" y="1274431"/>
            <a:ext cx="8328338" cy="484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481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D9842-F9AF-F5AD-E2C6-CCDCA57E9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E14DB1F-05A1-7F2D-0247-8F84B91541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21">
            <a:extLst>
              <a:ext uri="{FF2B5EF4-FFF2-40B4-BE49-F238E27FC236}">
                <a16:creationId xmlns:a16="http://schemas.microsoft.com/office/drawing/2014/main" id="{7072E40A-3B0E-05BB-3BC5-3C009AD292B0}"/>
              </a:ext>
            </a:extLst>
          </p:cNvPr>
          <p:cNvSpPr txBox="1"/>
          <p:nvPr/>
        </p:nvSpPr>
        <p:spPr>
          <a:xfrm>
            <a:off x="352046" y="842219"/>
            <a:ext cx="84336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b="1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Menus d' avril 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0C7C9D-AF38-1707-177B-846432F56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719" y="6113436"/>
            <a:ext cx="1640347" cy="6389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A1EC89-F55A-CD3F-694D-15851B25B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5" y="2113477"/>
            <a:ext cx="83629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6240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0E7D4-C8CB-07E6-DB65-232FAE0C2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61D5D89-5226-791F-AA9D-3015FA096D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21">
            <a:extLst>
              <a:ext uri="{FF2B5EF4-FFF2-40B4-BE49-F238E27FC236}">
                <a16:creationId xmlns:a16="http://schemas.microsoft.com/office/drawing/2014/main" id="{B687CEA8-FA33-4652-E574-21549C04DF90}"/>
              </a:ext>
            </a:extLst>
          </p:cNvPr>
          <p:cNvSpPr txBox="1"/>
          <p:nvPr/>
        </p:nvSpPr>
        <p:spPr>
          <a:xfrm>
            <a:off x="352046" y="842219"/>
            <a:ext cx="84336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Menus de mai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809938-DCBB-2891-6007-577986FB3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719" y="6113436"/>
            <a:ext cx="1640347" cy="6389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8907AC-E5FC-37EF-96B1-9B4004F36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40" y="1335914"/>
            <a:ext cx="8439719" cy="478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7818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4AE68-14F1-E99D-EA91-861C27AA8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978C367-DDC4-6846-183B-56EE59CD1F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21">
            <a:extLst>
              <a:ext uri="{FF2B5EF4-FFF2-40B4-BE49-F238E27FC236}">
                <a16:creationId xmlns:a16="http://schemas.microsoft.com/office/drawing/2014/main" id="{964C7D17-43AC-9188-FC20-A4DE634A8CFC}"/>
              </a:ext>
            </a:extLst>
          </p:cNvPr>
          <p:cNvSpPr txBox="1"/>
          <p:nvPr/>
        </p:nvSpPr>
        <p:spPr>
          <a:xfrm>
            <a:off x="352046" y="842219"/>
            <a:ext cx="84336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b="1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Menus de mai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CBBE89-782D-FFE1-319D-5C2F06E0C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719" y="6113436"/>
            <a:ext cx="1640347" cy="6389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886533-68FC-2463-EFF2-194BD4CF0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6" y="1290906"/>
            <a:ext cx="8438075" cy="481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7554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B9CD3-39C6-5506-55EB-494493292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750E309-D683-C5AB-3443-01BE8D8AC2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21">
            <a:extLst>
              <a:ext uri="{FF2B5EF4-FFF2-40B4-BE49-F238E27FC236}">
                <a16:creationId xmlns:a16="http://schemas.microsoft.com/office/drawing/2014/main" id="{49A7C190-3A82-4DBA-6E73-B8FCEB12EEA3}"/>
              </a:ext>
            </a:extLst>
          </p:cNvPr>
          <p:cNvSpPr txBox="1"/>
          <p:nvPr/>
        </p:nvSpPr>
        <p:spPr>
          <a:xfrm>
            <a:off x="352046" y="842219"/>
            <a:ext cx="84336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Menus juin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969335-45BE-77E8-4BBD-5DE71DA4E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719" y="6113436"/>
            <a:ext cx="1640347" cy="6389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FE3D6D-AC81-DF2D-A352-B1D509357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34" y="1462088"/>
            <a:ext cx="8624148" cy="454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1284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3BEDA-6B3C-FEC8-CFD9-5AED45996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19BD401-4053-7764-832A-A6DD4C9E6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21">
            <a:extLst>
              <a:ext uri="{FF2B5EF4-FFF2-40B4-BE49-F238E27FC236}">
                <a16:creationId xmlns:a16="http://schemas.microsoft.com/office/drawing/2014/main" id="{C92A645B-F26F-6E76-565C-66380B81BAF3}"/>
              </a:ext>
            </a:extLst>
          </p:cNvPr>
          <p:cNvSpPr txBox="1"/>
          <p:nvPr/>
        </p:nvSpPr>
        <p:spPr>
          <a:xfrm>
            <a:off x="352046" y="842219"/>
            <a:ext cx="84336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Menus de juin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5F54D3-DBC4-1433-208E-C4F2AA901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719" y="6113436"/>
            <a:ext cx="1640347" cy="6389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1FC0D6-38F3-C4F3-EDB6-FB54CA4A9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30" y="1369319"/>
            <a:ext cx="8762463" cy="475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55784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0BF8BF-CCF3-60B8-F715-48E5D654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0536-B9FA-4AEC-8C1E-736F5789F620}" type="slidenum">
              <a:rPr lang="en-GB" altLang="fr-FR"/>
              <a:pPr/>
              <a:t>17</a:t>
            </a:fld>
            <a:endParaRPr lang="en-GB" alt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0320A7-6E81-B95E-1447-85D37107D7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21">
            <a:extLst>
              <a:ext uri="{FF2B5EF4-FFF2-40B4-BE49-F238E27FC236}">
                <a16:creationId xmlns:a16="http://schemas.microsoft.com/office/drawing/2014/main" id="{9E4AC6E6-C8F8-B229-8A7D-A828D1FFE04D}"/>
              </a:ext>
            </a:extLst>
          </p:cNvPr>
          <p:cNvSpPr txBox="1"/>
          <p:nvPr/>
        </p:nvSpPr>
        <p:spPr>
          <a:xfrm>
            <a:off x="352046" y="842219"/>
            <a:ext cx="84336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b="1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Menus de juin/ juillet</a:t>
            </a:r>
            <a:endParaRPr lang="fr-FR" sz="2800" b="1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AA2B41-7906-CA3A-BC0D-01B8D5D5F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719" y="6113436"/>
            <a:ext cx="1640347" cy="6389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ACD908-1D45-E9B9-7818-08F888EFB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44" y="1873277"/>
            <a:ext cx="8593809" cy="361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47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9EC82-8C0B-DEE6-6A60-124A853A5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2365AF-A55F-5A8B-06AA-E9197DDE2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0536-B9FA-4AEC-8C1E-736F5789F620}" type="slidenum">
              <a:rPr lang="en-GB" altLang="fr-FR"/>
              <a:pPr/>
              <a:t>18</a:t>
            </a:fld>
            <a:endParaRPr lang="en-GB" alt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EA8532B-F58F-A95B-3B49-63CD824058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21">
            <a:extLst>
              <a:ext uri="{FF2B5EF4-FFF2-40B4-BE49-F238E27FC236}">
                <a16:creationId xmlns:a16="http://schemas.microsoft.com/office/drawing/2014/main" id="{B4407DDB-B3C4-9487-B52A-016D991B3252}"/>
              </a:ext>
            </a:extLst>
          </p:cNvPr>
          <p:cNvSpPr txBox="1"/>
          <p:nvPr/>
        </p:nvSpPr>
        <p:spPr>
          <a:xfrm>
            <a:off x="352046" y="842219"/>
            <a:ext cx="84336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Labe</a:t>
            </a:r>
            <a:r>
              <a:rPr lang="fr-FR" sz="2800" b="1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llisation ECOCERT 2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latin typeface="Candara"/>
              <a:ea typeface="ＭＳ Ｐゴシック"/>
              <a:cs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B3A8465-D3C3-2191-3B44-B3A2712506A2}"/>
              </a:ext>
            </a:extLst>
          </p:cNvPr>
          <p:cNvSpPr txBox="1"/>
          <p:nvPr/>
        </p:nvSpPr>
        <p:spPr>
          <a:xfrm>
            <a:off x="2004786" y="2140857"/>
            <a:ext cx="5406571" cy="49962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buFont typeface="Arial"/>
              <a:buChar char="•"/>
            </a:pPr>
            <a:r>
              <a:rPr lang="fr-FR" sz="2400">
                <a:latin typeface="Candara"/>
                <a:ea typeface="Arial"/>
                <a:cs typeface="Arial"/>
              </a:rPr>
              <a:t>​</a:t>
            </a:r>
            <a:r>
              <a:rPr lang="fr-FR" sz="2800" b="1">
                <a:solidFill>
                  <a:srgbClr val="349E49"/>
                </a:solidFill>
                <a:highlight>
                  <a:srgbClr val="FFFFFF"/>
                </a:highlight>
                <a:latin typeface="Verdana"/>
                <a:ea typeface="Verdana"/>
                <a:cs typeface="Arial"/>
              </a:rPr>
              <a:t>Ma cantine est labellisée</a:t>
            </a:r>
          </a:p>
          <a:p>
            <a:pPr algn="ctr">
              <a:buFont typeface="Arial"/>
              <a:buChar char="•"/>
            </a:pPr>
            <a:endParaRPr lang="fr-FR" sz="2800" b="1" dirty="0">
              <a:solidFill>
                <a:srgbClr val="349E49"/>
              </a:solidFill>
              <a:highlight>
                <a:srgbClr val="FFFFFF"/>
              </a:highlight>
              <a:latin typeface="Verdana"/>
              <a:ea typeface="Verdana"/>
              <a:cs typeface="Arial"/>
            </a:endParaRPr>
          </a:p>
          <a:p>
            <a:pPr algn="ctr">
              <a:buFont typeface="Arial"/>
              <a:buChar char="•"/>
            </a:pPr>
            <a:r>
              <a:rPr lang="fr-FR" sz="2200" dirty="0">
                <a:solidFill>
                  <a:srgbClr val="231F20"/>
                </a:solidFill>
                <a:highlight>
                  <a:srgbClr val="FFFFFF"/>
                </a:highlight>
                <a:latin typeface="Segoe UI"/>
                <a:ea typeface="Arial"/>
                <a:cs typeface="Segoe UI"/>
              </a:rPr>
              <a:t> </a:t>
            </a:r>
            <a:r>
              <a:rPr lang="fr-FR" sz="2400">
                <a:solidFill>
                  <a:srgbClr val="231F20"/>
                </a:solidFill>
                <a:highlight>
                  <a:srgbClr val="FFFFFF"/>
                </a:highlight>
                <a:latin typeface="Segoe UI"/>
                <a:ea typeface="Arial"/>
                <a:cs typeface="Segoe UI"/>
              </a:rPr>
              <a:t>Ecocert «En Cuisine»</a:t>
            </a:r>
          </a:p>
          <a:p>
            <a:pPr algn="ctr">
              <a:buFont typeface="Arial"/>
              <a:buChar char="•"/>
            </a:pPr>
            <a:r>
              <a:rPr lang="fr-FR" sz="2400">
                <a:solidFill>
                  <a:srgbClr val="231F20"/>
                </a:solidFill>
                <a:highlight>
                  <a:srgbClr val="FFFFFF"/>
                </a:highlight>
                <a:latin typeface="Segoe UI"/>
                <a:ea typeface="Arial"/>
                <a:cs typeface="Segoe UI"/>
              </a:rPr>
              <a:t> NIVEAU 2</a:t>
            </a:r>
          </a:p>
          <a:p>
            <a:pPr algn="ctr">
              <a:buFont typeface="Arial"/>
              <a:buChar char="•"/>
            </a:pPr>
            <a:endParaRPr lang="fr-FR" dirty="0">
              <a:solidFill>
                <a:srgbClr val="231F20"/>
              </a:solidFill>
              <a:highlight>
                <a:srgbClr val="FFFFFF"/>
              </a:highlight>
              <a:latin typeface="Segoe UI"/>
              <a:ea typeface="Arial"/>
              <a:cs typeface="Segoe UI"/>
            </a:endParaRPr>
          </a:p>
          <a:p>
            <a:pPr>
              <a:buFont typeface="Arial"/>
              <a:buChar char="•"/>
            </a:pPr>
            <a:endParaRPr lang="fr-FR" dirty="0">
              <a:solidFill>
                <a:srgbClr val="231F20"/>
              </a:solidFill>
              <a:highlight>
                <a:srgbClr val="FFFFFF"/>
              </a:highlight>
              <a:latin typeface="Segoe UI"/>
              <a:ea typeface="Arial"/>
              <a:cs typeface="Segoe UI"/>
            </a:endParaRPr>
          </a:p>
          <a:p>
            <a:pPr>
              <a:buFont typeface="Arial"/>
              <a:buChar char="•"/>
            </a:pPr>
            <a:endParaRPr lang="fr-FR" sz="1200" dirty="0">
              <a:solidFill>
                <a:srgbClr val="231F20"/>
              </a:solidFill>
              <a:highlight>
                <a:srgbClr val="FFFFFF"/>
              </a:highlight>
              <a:latin typeface="Segoe UI"/>
              <a:ea typeface="Arial"/>
              <a:cs typeface="Segoe UI"/>
            </a:endParaRPr>
          </a:p>
          <a:p>
            <a:pPr>
              <a:buFont typeface="Arial"/>
              <a:buChar char="•"/>
            </a:pPr>
            <a:endParaRPr lang="fr-FR" dirty="0">
              <a:solidFill>
                <a:srgbClr val="231F20"/>
              </a:solidFill>
              <a:highlight>
                <a:srgbClr val="FFFFFF"/>
              </a:highlight>
              <a:latin typeface="Segoe UI"/>
              <a:ea typeface="Arial"/>
              <a:cs typeface="Segoe UI"/>
            </a:endParaRPr>
          </a:p>
          <a:p>
            <a:pPr>
              <a:buFont typeface="Arial"/>
              <a:buChar char="•"/>
            </a:pPr>
            <a:endParaRPr lang="fr-FR" sz="1200" dirty="0">
              <a:solidFill>
                <a:srgbClr val="231F20"/>
              </a:solidFill>
              <a:highlight>
                <a:srgbClr val="FFFFFF"/>
              </a:highlight>
              <a:latin typeface="Segoe UI"/>
              <a:ea typeface="Arial"/>
              <a:cs typeface="Segoe UI"/>
            </a:endParaRPr>
          </a:p>
          <a:p>
            <a:pPr>
              <a:buFont typeface="Arial"/>
              <a:buChar char="•"/>
            </a:pPr>
            <a:endParaRPr lang="fr-FR" dirty="0">
              <a:solidFill>
                <a:srgbClr val="231F20"/>
              </a:solidFill>
              <a:highlight>
                <a:srgbClr val="FFFFFF"/>
              </a:highlight>
              <a:latin typeface="Segoe UI"/>
              <a:ea typeface="Arial"/>
              <a:cs typeface="Segoe UI"/>
            </a:endParaRPr>
          </a:p>
          <a:p>
            <a:pPr>
              <a:buFont typeface="Arial"/>
              <a:buChar char="•"/>
            </a:pPr>
            <a:endParaRPr lang="fr-FR" sz="1200" dirty="0">
              <a:solidFill>
                <a:srgbClr val="231F20"/>
              </a:solidFill>
              <a:highlight>
                <a:srgbClr val="FFFFFF"/>
              </a:highlight>
              <a:latin typeface="Segoe UI"/>
              <a:ea typeface="Arial"/>
              <a:cs typeface="Segoe UI"/>
            </a:endParaRPr>
          </a:p>
          <a:p>
            <a:pPr algn="ctr">
              <a:buFont typeface="Arial"/>
              <a:buChar char="•"/>
            </a:pPr>
            <a:endParaRPr lang="fr-FR" dirty="0">
              <a:solidFill>
                <a:srgbClr val="231F20"/>
              </a:solidFill>
              <a:highlight>
                <a:srgbClr val="FFFFFF"/>
              </a:highlight>
              <a:latin typeface="Segoe UI"/>
              <a:ea typeface="Arial"/>
              <a:cs typeface="Segoe UI"/>
            </a:endParaRPr>
          </a:p>
          <a:p>
            <a:pPr marL="228600" indent="-228600">
              <a:buFont typeface="Wingdings,Sans-Serif"/>
              <a:buChar char="•"/>
            </a:pPr>
            <a:endParaRPr lang="fr-FR" sz="2400" dirty="0">
              <a:latin typeface="Candara"/>
              <a:ea typeface="Arial"/>
              <a:cs typeface="Arial"/>
            </a:endParaRPr>
          </a:p>
          <a:p>
            <a:pPr marL="228600" lvl="0" indent="-228600" rtl="0">
              <a:lnSpc>
                <a:spcPts val="2775"/>
              </a:lnSpc>
              <a:buFont typeface="Wingdings,Sans-Serif"/>
              <a:buChar char="•"/>
            </a:pPr>
            <a:r>
              <a:rPr lang="fr-FR" sz="2400" baseline="0">
                <a:highlight>
                  <a:srgbClr val="FFFFFF"/>
                </a:highlight>
                <a:latin typeface="Candara"/>
                <a:ea typeface="Arial"/>
                <a:cs typeface="Arial"/>
              </a:rPr>
              <a:t>Présentation des menus : avril, mai, juin 2026</a:t>
            </a:r>
          </a:p>
          <a:p>
            <a:pPr algn="ctr"/>
            <a:endParaRPr lang="fr-FR"/>
          </a:p>
        </p:txBody>
      </p:sp>
      <p:pic>
        <p:nvPicPr>
          <p:cNvPr id="4" name="Image 3" descr="Group 3, Objet groupé">
            <a:extLst>
              <a:ext uri="{FF2B5EF4-FFF2-40B4-BE49-F238E27FC236}">
                <a16:creationId xmlns:a16="http://schemas.microsoft.com/office/drawing/2014/main" id="{9231F7CA-4D50-E33D-1492-0BD0472A1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508" y="5499554"/>
            <a:ext cx="1526267" cy="102053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FE20A90-C12B-3162-AF6D-6D4A5E305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304" y="4053794"/>
            <a:ext cx="901246" cy="196169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6EE61D1-793C-E67A-DA3F-F6F07B4A9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519" y="4053794"/>
            <a:ext cx="901246" cy="1961696"/>
          </a:xfrm>
          <a:prstGeom prst="rect">
            <a:avLst/>
          </a:prstGeom>
        </p:spPr>
      </p:pic>
      <p:pic>
        <p:nvPicPr>
          <p:cNvPr id="20" name="Image 19" descr="Textbox 56, Zone de texte">
            <a:extLst>
              <a:ext uri="{FF2B5EF4-FFF2-40B4-BE49-F238E27FC236}">
                <a16:creationId xmlns:a16="http://schemas.microsoft.com/office/drawing/2014/main" id="{F1C27E52-26F3-8046-AD6D-112B5341F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728" y="3679060"/>
            <a:ext cx="2897744" cy="152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72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81669-03D7-01E3-CE73-E839FE090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B9F99-D8F8-0013-FBD8-4A1FC156F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0536-B9FA-4AEC-8C1E-736F5789F620}" type="slidenum">
              <a:rPr lang="en-GB" altLang="fr-FR"/>
              <a:pPr/>
              <a:t>19</a:t>
            </a:fld>
            <a:endParaRPr lang="en-GB" alt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C195095-8C28-0343-5FC1-40F5587971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21">
            <a:extLst>
              <a:ext uri="{FF2B5EF4-FFF2-40B4-BE49-F238E27FC236}">
                <a16:creationId xmlns:a16="http://schemas.microsoft.com/office/drawing/2014/main" id="{9C71F671-1259-1867-D6EF-71CBF4CFADF3}"/>
              </a:ext>
            </a:extLst>
          </p:cNvPr>
          <p:cNvSpPr txBox="1"/>
          <p:nvPr/>
        </p:nvSpPr>
        <p:spPr>
          <a:xfrm>
            <a:off x="352046" y="842219"/>
            <a:ext cx="843366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b="1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Labellisation ECOCERT 2</a:t>
            </a:r>
            <a:endParaRPr lang="fr-FR" sz="2800">
              <a:solidFill>
                <a:srgbClr val="000000"/>
              </a:solidFill>
              <a:latin typeface="Candara"/>
              <a:ea typeface="ＭＳ Ｐゴシック"/>
              <a:cs typeface="Arial"/>
            </a:endParaRPr>
          </a:p>
          <a:p>
            <a:pPr algn="ctr"/>
            <a:endParaRPr lang="fr-FR" sz="2800" b="1" dirty="0">
              <a:solidFill>
                <a:schemeClr val="accent2">
                  <a:lumMod val="75000"/>
                </a:schemeClr>
              </a:solidFill>
              <a:latin typeface="Candara"/>
              <a:ea typeface="ＭＳ Ｐゴシック"/>
              <a:cs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8A9B7C4-B0CA-A091-16B0-84D4B230822B}"/>
              </a:ext>
            </a:extLst>
          </p:cNvPr>
          <p:cNvSpPr txBox="1"/>
          <p:nvPr/>
        </p:nvSpPr>
        <p:spPr>
          <a:xfrm>
            <a:off x="669238" y="1796728"/>
            <a:ext cx="5406571" cy="39395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solidFill>
                  <a:srgbClr val="40975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+ Bio </a:t>
            </a:r>
            <a:r>
              <a:rPr lang="fr-FR" sz="1600" b="1" dirty="0">
                <a:solidFill>
                  <a:srgbClr val="40975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  </a:t>
            </a:r>
            <a:endParaRPr lang="fr-FR" sz="1600" dirty="0">
              <a:solidFill>
                <a:srgbClr val="409759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r>
              <a:rPr lang="fr-FR" sz="1600" b="1" dirty="0">
                <a:solidFill>
                  <a:srgbClr val="40975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    </a:t>
            </a:r>
            <a:endParaRPr lang="fr-FR" sz="1600" dirty="0">
              <a:solidFill>
                <a:srgbClr val="409759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pPr marL="285750" indent="-285750">
              <a:buFont typeface="Arial,Sans-Serif"/>
              <a:buChar char="•"/>
            </a:pPr>
            <a:r>
              <a:rPr lang="fr-FR" sz="1400">
                <a:solidFill>
                  <a:srgbClr val="231F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au moins</a:t>
            </a:r>
            <a:endParaRPr lang="en-US" sz="14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pPr marL="285750" indent="-285750">
              <a:buFont typeface="Arial,Sans-Serif"/>
              <a:buChar char="•"/>
            </a:pPr>
            <a:r>
              <a:rPr lang="fr-FR" sz="1400">
                <a:solidFill>
                  <a:srgbClr val="F197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40% de bio par an</a:t>
            </a:r>
            <a:endParaRPr lang="en-US" sz="14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pPr marL="285750" indent="-285750">
              <a:buFont typeface="Arial,Sans-Serif"/>
              <a:buChar char="•"/>
            </a:pPr>
            <a:r>
              <a:rPr lang="fr-FR" sz="1400">
                <a:solidFill>
                  <a:srgbClr val="231F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servis dans les assiettes</a:t>
            </a:r>
            <a:endParaRPr lang="en-US" sz="14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endParaRPr lang="fr-FR" sz="1600" b="1" dirty="0">
              <a:solidFill>
                <a:srgbClr val="409759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endParaRPr lang="fr-FR" sz="1600" b="1" dirty="0">
              <a:solidFill>
                <a:srgbClr val="409759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r>
              <a:rPr lang="fr-FR" sz="2400" b="1">
                <a:solidFill>
                  <a:srgbClr val="40975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+ Local</a:t>
            </a:r>
            <a:endParaRPr lang="fr-FR" sz="2400">
              <a:solidFill>
                <a:srgbClr val="409759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endParaRPr lang="fr-FR" sz="2400" b="1" dirty="0">
              <a:solidFill>
                <a:srgbClr val="409759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pPr marL="285750" indent="-285750">
              <a:buFont typeface="Arial,Sans-Serif"/>
              <a:buChar char="•"/>
            </a:pPr>
            <a:r>
              <a:rPr lang="fr-FR" sz="1400">
                <a:solidFill>
                  <a:srgbClr val="231F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au moins</a:t>
            </a:r>
            <a:endParaRPr lang="en-US" sz="14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pPr marL="285750" indent="-285750">
              <a:buFont typeface="Arial,Sans-Serif"/>
              <a:buChar char="•"/>
            </a:pPr>
            <a:r>
              <a:rPr lang="fr-FR" sz="1400">
                <a:solidFill>
                  <a:srgbClr val="F197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8 composantes bio et locales</a:t>
            </a:r>
            <a:endParaRPr lang="en-US" sz="14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pPr marL="285750" indent="-285750">
              <a:buFont typeface="Arial,Sans-Serif"/>
              <a:buChar char="•"/>
            </a:pPr>
            <a:r>
              <a:rPr lang="fr-FR" sz="1400">
                <a:solidFill>
                  <a:srgbClr val="231F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de la fourche à la fourchette par mois </a:t>
            </a:r>
            <a:r>
              <a:rPr lang="fr-FR" sz="1400">
                <a:solidFill>
                  <a:srgbClr val="F197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2 ingrédients bio équitables</a:t>
            </a:r>
            <a:endParaRPr lang="en-US" sz="14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endParaRPr lang="fr-FR" sz="1400" dirty="0">
              <a:solidFill>
                <a:srgbClr val="F19740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pPr algn="ctr"/>
            <a:endParaRPr lang="fr-FR">
              <a:solidFill>
                <a:srgbClr val="FFFFFF"/>
              </a:solidFill>
            </a:endParaRPr>
          </a:p>
        </p:txBody>
      </p:sp>
      <p:pic>
        <p:nvPicPr>
          <p:cNvPr id="6" name="Image 5" descr="Group 52, Objet groupé">
            <a:extLst>
              <a:ext uri="{FF2B5EF4-FFF2-40B4-BE49-F238E27FC236}">
                <a16:creationId xmlns:a16="http://schemas.microsoft.com/office/drawing/2014/main" id="{6130E105-3719-A926-1543-41AB585F1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323" y="1939351"/>
            <a:ext cx="1000665" cy="1825790"/>
          </a:xfrm>
          <a:prstGeom prst="rect">
            <a:avLst/>
          </a:prstGeom>
        </p:spPr>
      </p:pic>
      <p:pic>
        <p:nvPicPr>
          <p:cNvPr id="11" name="Image 10" descr="Group 3, Objet groupé">
            <a:extLst>
              <a:ext uri="{FF2B5EF4-FFF2-40B4-BE49-F238E27FC236}">
                <a16:creationId xmlns:a16="http://schemas.microsoft.com/office/drawing/2014/main" id="{7C254414-4033-2149-7494-C4E01C893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8508" y="5581196"/>
            <a:ext cx="1526267" cy="102053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6CC5D91-396F-0FA7-91B6-2D42199DA2B6}"/>
              </a:ext>
            </a:extLst>
          </p:cNvPr>
          <p:cNvSpPr txBox="1"/>
          <p:nvPr/>
        </p:nvSpPr>
        <p:spPr>
          <a:xfrm>
            <a:off x="4996273" y="2311050"/>
            <a:ext cx="3546166" cy="1200329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 b="1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Pour Magny-les Hameaux :</a:t>
            </a:r>
            <a:endParaRPr lang="fr-CA" b="1" dirty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fr-CA">
                <a:solidFill>
                  <a:srgbClr val="006600"/>
                </a:solidFill>
                <a:latin typeface="Arial"/>
                <a:ea typeface="ＭＳ Ｐゴシック"/>
                <a:cs typeface="Arial"/>
              </a:rPr>
              <a:t>47 % de BIO (dont le pain)</a:t>
            </a:r>
            <a:endParaRPr lang="fr-CA" dirty="0">
              <a:solidFill>
                <a:srgbClr val="006600"/>
              </a:solidFill>
              <a:latin typeface="Arial"/>
              <a:ea typeface="ＭＳ Ｐゴシック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fr-CA" dirty="0">
                <a:solidFill>
                  <a:srgbClr val="006600"/>
                </a:solidFill>
                <a:latin typeface="Arial"/>
                <a:ea typeface="ＭＳ Ｐゴシック"/>
                <a:cs typeface="Arial"/>
              </a:rPr>
              <a:t>63 % de produits de qualit</a:t>
            </a:r>
            <a:r>
              <a:rPr lang="fr-CA">
                <a:solidFill>
                  <a:srgbClr val="006600"/>
                </a:solidFill>
                <a:latin typeface="Arial"/>
                <a:ea typeface="ＭＳ Ｐゴシック"/>
                <a:cs typeface="Arial"/>
              </a:rPr>
              <a:t>é </a:t>
            </a:r>
            <a:endParaRPr lang="fr-CA">
              <a:solidFill>
                <a:srgbClr val="006600"/>
              </a:solidFill>
            </a:endParaRPr>
          </a:p>
          <a:p>
            <a:r>
              <a:rPr lang="fr-CA">
                <a:solidFill>
                  <a:srgbClr val="006600"/>
                </a:solidFill>
                <a:latin typeface="Arial"/>
                <a:ea typeface="ＭＳ Ｐゴシック"/>
                <a:cs typeface="Arial"/>
              </a:rPr>
              <a:t> (BIO + labels)</a:t>
            </a:r>
            <a:endParaRPr lang="fr-CA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76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74B8E-B345-8D4D-27FB-889513C22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">
            <a:extLst>
              <a:ext uri="{FF2B5EF4-FFF2-40B4-BE49-F238E27FC236}">
                <a16:creationId xmlns:a16="http://schemas.microsoft.com/office/drawing/2014/main" id="{4C8CCDBD-1F55-29B0-D37C-00C5DAE19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04" y="1764134"/>
            <a:ext cx="8024812" cy="3616375"/>
          </a:xfrm>
        </p:spPr>
        <p:txBody>
          <a:bodyPr>
            <a:spAutoFit/>
          </a:bodyPr>
          <a:lstStyle/>
          <a:p>
            <a:pPr eaLnBrk="1" fontAlgn="auto" hangingPunct="1">
              <a:defRPr/>
            </a:pPr>
            <a:br>
              <a:rPr lang="fr-FR" sz="2400" b="1" baseline="30000" dirty="0">
                <a:highlight>
                  <a:srgbClr val="FFFFFF"/>
                </a:highlight>
                <a:latin typeface="Candara"/>
              </a:rPr>
            </a:br>
            <a:endParaRPr lang="fr-FR" sz="2400">
              <a:solidFill>
                <a:schemeClr val="tx1"/>
              </a:solidFill>
              <a:highlight>
                <a:srgbClr val="FFFFFF"/>
              </a:highlight>
              <a:latin typeface="Candara"/>
            </a:endParaRPr>
          </a:p>
          <a:p>
            <a:pPr>
              <a:buFont typeface="Wingdings"/>
              <a:buChar char="•"/>
              <a:defRPr/>
            </a:pPr>
            <a:r>
              <a:rPr lang="fr-FR" sz="2400">
                <a:solidFill>
                  <a:schemeClr val="tx1"/>
                </a:solidFill>
                <a:highlight>
                  <a:srgbClr val="FFFFFF"/>
                </a:highlight>
                <a:latin typeface="Candara"/>
              </a:rPr>
              <a:t>  Présentation du "Bien mangé !" : décembre 2025, janvier et février </a:t>
            </a:r>
            <a:r>
              <a:rPr lang="fr-FR" sz="2400" dirty="0">
                <a:solidFill>
                  <a:schemeClr val="tx1"/>
                </a:solidFill>
                <a:highlight>
                  <a:srgbClr val="FFFFFF"/>
                </a:highlight>
                <a:latin typeface="Candara"/>
              </a:rPr>
              <a:t>2026</a:t>
            </a:r>
            <a:br>
              <a:rPr lang="fr-FR" sz="2400" dirty="0">
                <a:highlight>
                  <a:srgbClr val="FFFFFF"/>
                </a:highlight>
                <a:latin typeface="Candara"/>
              </a:rPr>
            </a:br>
            <a:endParaRPr lang="fr-FR" sz="2400">
              <a:solidFill>
                <a:schemeClr val="tx1"/>
              </a:solidFill>
              <a:highlight>
                <a:srgbClr val="FFFFFF"/>
              </a:highlight>
              <a:latin typeface="Candara"/>
            </a:endParaRPr>
          </a:p>
          <a:p>
            <a:pPr marL="285750" indent="-285750">
              <a:buFont typeface="Wingdings,Sans-Serif"/>
              <a:buChar char="•"/>
              <a:defRPr/>
            </a:pPr>
            <a:r>
              <a:rPr lang="fr-FR" sz="2400">
                <a:solidFill>
                  <a:schemeClr val="tx1"/>
                </a:solidFill>
                <a:highlight>
                  <a:srgbClr val="FFFFFF"/>
                </a:highlight>
                <a:latin typeface="Candara"/>
              </a:rPr>
              <a:t>Validation</a:t>
            </a:r>
            <a:r>
              <a:rPr lang="fr-FR" sz="2400" dirty="0">
                <a:solidFill>
                  <a:schemeClr val="tx1"/>
                </a:solidFill>
                <a:highlight>
                  <a:srgbClr val="FFFFFF"/>
                </a:highlight>
                <a:latin typeface="Candara"/>
              </a:rPr>
              <a:t> des menus : avril, mai, juin 2026</a:t>
            </a:r>
            <a:br>
              <a:rPr lang="fr-FR" sz="2400" dirty="0">
                <a:solidFill>
                  <a:schemeClr val="tx1"/>
                </a:solidFill>
                <a:highlight>
                  <a:srgbClr val="FFFFFF"/>
                </a:highlight>
                <a:latin typeface="Candara"/>
              </a:rPr>
            </a:br>
            <a:endParaRPr lang="fr-FR" sz="2400" dirty="0">
              <a:highlight>
                <a:srgbClr val="FFFFFF"/>
              </a:highlight>
              <a:latin typeface="Candara"/>
            </a:endParaRPr>
          </a:p>
          <a:p>
            <a:pPr marL="285750" indent="-285750">
              <a:buFont typeface="Wingdings,Sans-Serif"/>
              <a:buChar char="•"/>
              <a:defRPr/>
            </a:pPr>
            <a:r>
              <a:rPr lang="fr-FR" sz="2400" dirty="0">
                <a:solidFill>
                  <a:schemeClr val="tx1"/>
                </a:solidFill>
                <a:highlight>
                  <a:srgbClr val="FFFFFF"/>
                </a:highlight>
                <a:latin typeface="Candara"/>
              </a:rPr>
              <a:t>Information sur la labe</a:t>
            </a:r>
            <a:r>
              <a:rPr lang="fr-FR" sz="2400">
                <a:solidFill>
                  <a:schemeClr val="tx1"/>
                </a:solidFill>
                <a:highlight>
                  <a:srgbClr val="FFFFFF"/>
                </a:highlight>
                <a:latin typeface="Candara"/>
              </a:rPr>
              <a:t>llisation ECOCERT 2</a:t>
            </a:r>
            <a:br>
              <a:rPr lang="fr-FR" sz="2400" dirty="0">
                <a:solidFill>
                  <a:schemeClr val="tx1"/>
                </a:solidFill>
                <a:highlight>
                  <a:srgbClr val="FFFFFF"/>
                </a:highlight>
                <a:latin typeface="Candara"/>
              </a:rPr>
            </a:br>
            <a:endParaRPr lang="fr-FR" sz="2400">
              <a:solidFill>
                <a:schemeClr val="tx1"/>
              </a:solidFill>
              <a:highlight>
                <a:srgbClr val="FFFFFF"/>
              </a:highlight>
              <a:latin typeface="Candara"/>
            </a:endParaRPr>
          </a:p>
          <a:p>
            <a:pPr marL="457200" indent="-457200">
              <a:spcAft>
                <a:spcPts val="0"/>
              </a:spcAft>
              <a:buFont typeface="Arial"/>
              <a:buChar char="•"/>
              <a:defRPr/>
            </a:pPr>
            <a:endParaRPr lang="fr-FR" altLang="fr-FR" sz="2400">
              <a:solidFill>
                <a:schemeClr val="tx1"/>
              </a:solidFill>
              <a:latin typeface="Candara"/>
            </a:endParaRPr>
          </a:p>
        </p:txBody>
      </p:sp>
      <p:pic>
        <p:nvPicPr>
          <p:cNvPr id="5125" name="Image 4" descr="Magny typo et filet blanc.tif">
            <a:extLst>
              <a:ext uri="{FF2B5EF4-FFF2-40B4-BE49-F238E27FC236}">
                <a16:creationId xmlns:a16="http://schemas.microsoft.com/office/drawing/2014/main" id="{A9944E12-6CDF-4445-373B-19B32E1B97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A969EEC1-AC9B-0653-C8E4-1BEC5E76E1E0}"/>
              </a:ext>
            </a:extLst>
          </p:cNvPr>
          <p:cNvSpPr txBox="1">
            <a:spLocks/>
          </p:cNvSpPr>
          <p:nvPr/>
        </p:nvSpPr>
        <p:spPr bwMode="auto">
          <a:xfrm>
            <a:off x="1567338" y="1440581"/>
            <a:ext cx="5689651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fr-FR" altLang="fr-FR" sz="3200" b="1">
                <a:solidFill>
                  <a:schemeClr val="accent2">
                    <a:lumMod val="75000"/>
                  </a:schemeClr>
                </a:solidFill>
                <a:latin typeface="Candara"/>
              </a:rPr>
              <a:t>Ordre du jour</a:t>
            </a:r>
            <a:endParaRPr lang="fr-FR" altLang="fr-FR" sz="3200" b="1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68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F149A-B231-BE27-B858-1A15B78C9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E2B005-5BD5-F1F9-D194-163012622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0536-B9FA-4AEC-8C1E-736F5789F620}" type="slidenum">
              <a:rPr lang="en-GB" altLang="fr-FR"/>
              <a:pPr/>
              <a:t>20</a:t>
            </a:fld>
            <a:endParaRPr lang="en-GB" alt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546C0EF-0A9A-B574-FFE3-08FA2BDF9A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21">
            <a:extLst>
              <a:ext uri="{FF2B5EF4-FFF2-40B4-BE49-F238E27FC236}">
                <a16:creationId xmlns:a16="http://schemas.microsoft.com/office/drawing/2014/main" id="{A9F7AA0C-1A93-980E-B76A-5F2B3DA09823}"/>
              </a:ext>
            </a:extLst>
          </p:cNvPr>
          <p:cNvSpPr txBox="1"/>
          <p:nvPr/>
        </p:nvSpPr>
        <p:spPr>
          <a:xfrm>
            <a:off x="352046" y="842219"/>
            <a:ext cx="843366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b="1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Labellisation ECOCERT 2</a:t>
            </a:r>
            <a:endParaRPr lang="fr-FR" sz="2800">
              <a:solidFill>
                <a:srgbClr val="000000"/>
              </a:solidFill>
              <a:latin typeface="Candara"/>
              <a:ea typeface="ＭＳ Ｐゴシック"/>
              <a:cs typeface="Arial"/>
            </a:endParaRPr>
          </a:p>
          <a:p>
            <a:pPr algn="ctr"/>
            <a:endParaRPr lang="fr-FR" sz="2800" b="1" dirty="0">
              <a:solidFill>
                <a:schemeClr val="accent2">
                  <a:lumMod val="75000"/>
                </a:schemeClr>
              </a:solidFill>
              <a:latin typeface="Candara"/>
              <a:ea typeface="ＭＳ Ｐゴシック"/>
              <a:cs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A6356D0-6AAF-574E-491E-C6E693EDF6B8}"/>
              </a:ext>
            </a:extLst>
          </p:cNvPr>
          <p:cNvSpPr txBox="1"/>
          <p:nvPr/>
        </p:nvSpPr>
        <p:spPr>
          <a:xfrm>
            <a:off x="1685238" y="1714793"/>
            <a:ext cx="5406571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FR" sz="1400" dirty="0">
              <a:solidFill>
                <a:srgbClr val="F19740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r>
              <a:rPr lang="fr-FR" sz="2400" b="1">
                <a:solidFill>
                  <a:srgbClr val="40975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+ Sain</a:t>
            </a:r>
            <a:endParaRPr lang="fr-FR" sz="2400">
              <a:solidFill>
                <a:srgbClr val="409759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endParaRPr lang="fr-FR" sz="2400" b="1" dirty="0">
              <a:solidFill>
                <a:srgbClr val="409759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pPr marL="285750" indent="-285750">
              <a:buFont typeface="Arial,Sans-Serif"/>
              <a:buChar char="•"/>
            </a:pPr>
            <a:r>
              <a:rPr lang="fr-FR" sz="1400">
                <a:solidFill>
                  <a:srgbClr val="F197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+50% de cuisine à partir de produits bruts ou peu transformés, </a:t>
            </a:r>
            <a:r>
              <a:rPr lang="fr-FR" sz="1400">
                <a:solidFill>
                  <a:srgbClr val="231F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des </a:t>
            </a:r>
            <a:r>
              <a:rPr lang="fr-FR" sz="1400">
                <a:solidFill>
                  <a:srgbClr val="F197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cuisiniers formés,</a:t>
            </a:r>
            <a:endParaRPr lang="en-US" sz="14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pPr marL="285750" indent="-285750">
              <a:buFont typeface="Arial,Sans-Serif"/>
              <a:buChar char="•"/>
            </a:pPr>
            <a:r>
              <a:rPr lang="fr-FR" sz="1400">
                <a:solidFill>
                  <a:srgbClr val="F197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pas d’OGM, </a:t>
            </a:r>
            <a:r>
              <a:rPr lang="fr-FR" sz="1400">
                <a:solidFill>
                  <a:srgbClr val="231F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des </a:t>
            </a:r>
            <a:r>
              <a:rPr lang="fr-FR" sz="1400">
                <a:solidFill>
                  <a:srgbClr val="F197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menus clairs </a:t>
            </a:r>
            <a:r>
              <a:rPr lang="fr-FR" sz="1400">
                <a:solidFill>
                  <a:srgbClr val="231F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des </a:t>
            </a:r>
            <a:r>
              <a:rPr lang="fr-FR" sz="1400">
                <a:solidFill>
                  <a:srgbClr val="F197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protéines </a:t>
            </a:r>
            <a:r>
              <a:rPr lang="fr-FR" sz="1400">
                <a:solidFill>
                  <a:srgbClr val="231F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de qualité</a:t>
            </a:r>
            <a:endParaRPr lang="en-US" sz="14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pPr marL="285750" indent="-285750">
              <a:buFont typeface="Arial,Sans-Serif"/>
              <a:buChar char="•"/>
            </a:pPr>
            <a:r>
              <a:rPr lang="fr-FR" sz="1400">
                <a:solidFill>
                  <a:srgbClr val="231F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des </a:t>
            </a:r>
            <a:r>
              <a:rPr lang="fr-FR" sz="1400">
                <a:solidFill>
                  <a:srgbClr val="F197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additifs </a:t>
            </a:r>
            <a:r>
              <a:rPr lang="fr-FR" sz="1400">
                <a:solidFill>
                  <a:srgbClr val="231F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et </a:t>
            </a:r>
            <a:r>
              <a:rPr lang="fr-FR" sz="1400">
                <a:solidFill>
                  <a:srgbClr val="F197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graisses hydrogénées interdits </a:t>
            </a:r>
            <a:r>
              <a:rPr lang="fr-FR" sz="1400">
                <a:solidFill>
                  <a:srgbClr val="231F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des </a:t>
            </a:r>
            <a:r>
              <a:rPr lang="fr-FR" sz="1400">
                <a:solidFill>
                  <a:srgbClr val="F197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fruits et légumes de saison</a:t>
            </a:r>
            <a:endParaRPr lang="en-US" sz="14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endParaRPr lang="fr-FR" sz="1600" dirty="0">
              <a:solidFill>
                <a:srgbClr val="231F20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r>
              <a:rPr lang="fr-FR" sz="2400" b="1">
                <a:solidFill>
                  <a:srgbClr val="40975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+ Durable</a:t>
            </a:r>
            <a:endParaRPr lang="fr-FR" sz="2400">
              <a:solidFill>
                <a:srgbClr val="409759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endParaRPr lang="fr-FR" sz="2400" b="1" dirty="0">
              <a:solidFill>
                <a:srgbClr val="409759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pPr>
              <a:buFont typeface="Arial"/>
              <a:buChar char="•"/>
            </a:pPr>
            <a:r>
              <a:rPr lang="fr-FR" sz="1200" dirty="0">
                <a:solidFill>
                  <a:srgbClr val="F197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      </a:t>
            </a:r>
            <a:r>
              <a:rPr lang="fr-FR" sz="1400">
                <a:solidFill>
                  <a:srgbClr val="F197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Limitation des plastiques </a:t>
            </a:r>
            <a:r>
              <a:rPr lang="fr-FR" sz="1400">
                <a:solidFill>
                  <a:srgbClr val="231F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et des </a:t>
            </a:r>
            <a:r>
              <a:rPr lang="fr-FR" sz="1400">
                <a:solidFill>
                  <a:srgbClr val="F197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détergents toxiques </a:t>
            </a:r>
            <a:r>
              <a:rPr lang="fr-FR" sz="1400">
                <a:solidFill>
                  <a:srgbClr val="231F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Gestion   </a:t>
            </a:r>
            <a:endParaRPr lang="fr-FR" dirty="0">
              <a:solidFill>
                <a:srgbClr val="FFFFFF"/>
              </a:solidFill>
            </a:endParaRPr>
          </a:p>
          <a:p>
            <a:r>
              <a:rPr lang="fr-FR" sz="1400">
                <a:solidFill>
                  <a:srgbClr val="231F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       écologique :</a:t>
            </a:r>
            <a:r>
              <a:rPr lang="fr-FR" sz="1200" dirty="0">
                <a:solidFill>
                  <a:srgbClr val="231F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 </a:t>
            </a:r>
            <a:r>
              <a:rPr lang="fr-FR" sz="1400">
                <a:solidFill>
                  <a:srgbClr val="F197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déchets, eau, énergie</a:t>
            </a:r>
            <a:endParaRPr lang="fr-FR" sz="1400"/>
          </a:p>
          <a:p>
            <a:pPr>
              <a:buFont typeface="Arial"/>
              <a:buChar char="•"/>
            </a:pPr>
            <a:r>
              <a:rPr lang="fr-FR" sz="1400">
                <a:solidFill>
                  <a:srgbClr val="F197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      Lutte anti-gaspillage </a:t>
            </a:r>
            <a:r>
              <a:rPr lang="fr-FR" sz="1400">
                <a:solidFill>
                  <a:srgbClr val="231F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Diagnostic </a:t>
            </a:r>
            <a:r>
              <a:rPr lang="fr-FR" sz="1400">
                <a:solidFill>
                  <a:srgbClr val="F197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des polluants</a:t>
            </a:r>
          </a:p>
          <a:p>
            <a:pPr>
              <a:buFont typeface="Arial"/>
              <a:buChar char="•"/>
            </a:pPr>
            <a:r>
              <a:rPr lang="fr-FR" sz="1400">
                <a:solidFill>
                  <a:srgbClr val="F197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      Education </a:t>
            </a:r>
            <a:r>
              <a:rPr lang="fr-FR" sz="1400">
                <a:solidFill>
                  <a:srgbClr val="231F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à l’alimentation durable</a:t>
            </a:r>
          </a:p>
          <a:p>
            <a:pPr lvl="0" algn="ctr">
              <a:buFont typeface="Arial"/>
              <a:buChar char="•"/>
            </a:pPr>
            <a:endParaRPr lang="fr-FR" dirty="0">
              <a:solidFill>
                <a:srgbClr val="231F20"/>
              </a:solidFill>
              <a:highlight>
                <a:srgbClr val="FFFFFF"/>
              </a:highlight>
              <a:latin typeface="Segoe UI"/>
              <a:ea typeface="Arial"/>
              <a:cs typeface="Segoe UI"/>
            </a:endParaRPr>
          </a:p>
        </p:txBody>
      </p:sp>
      <p:pic>
        <p:nvPicPr>
          <p:cNvPr id="11" name="Image 10" descr="Group 3, Objet groupé">
            <a:extLst>
              <a:ext uri="{FF2B5EF4-FFF2-40B4-BE49-F238E27FC236}">
                <a16:creationId xmlns:a16="http://schemas.microsoft.com/office/drawing/2014/main" id="{BBE1E902-CF20-67FF-5194-07C3E77C1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37" y="5590268"/>
            <a:ext cx="1526267" cy="102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83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90DDA576-28E0-E13B-9263-F37D528CF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98" y="1923398"/>
            <a:ext cx="514655" cy="3844262"/>
          </a:xfrm>
          <a:noFill/>
        </p:spPr>
        <p:txBody>
          <a:bodyPr vert="horz" lIns="91440" tIns="45720" rIns="91440" bIns="45720" anchor="t">
            <a:noAutofit/>
          </a:bodyPr>
          <a:lstStyle/>
          <a:p>
            <a:pPr marL="114300" indent="0">
              <a:buNone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lvl="2" indent="-246380"/>
            <a:endParaRPr lang="fr-FR" sz="160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667385" lvl="2" indent="0">
              <a:buNone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667385" lvl="2" indent="0">
              <a:buNone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667385" lvl="2" indent="0">
              <a:buNone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667385" lvl="2" indent="0">
              <a:buNone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7" name="Image 4" descr="Magny typo et filet blanc.tif">
            <a:extLst>
              <a:ext uri="{FF2B5EF4-FFF2-40B4-BE49-F238E27FC236}">
                <a16:creationId xmlns:a16="http://schemas.microsoft.com/office/drawing/2014/main" id="{4A12263C-6506-F637-02C3-DDBF17F5D3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E145EDEF-BACE-7512-B0E6-6339645764D1}"/>
              </a:ext>
            </a:extLst>
          </p:cNvPr>
          <p:cNvSpPr txBox="1"/>
          <p:nvPr/>
        </p:nvSpPr>
        <p:spPr>
          <a:xfrm>
            <a:off x="502047" y="813058"/>
            <a:ext cx="84336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"Bien mangé ! "   Décembre / Janvier / Février 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D2A4B4-A1A3-ECD7-C918-65A57E282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223" y="1444975"/>
            <a:ext cx="4683394" cy="459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0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Magny typo et filet blanc.tif">
            <a:extLst>
              <a:ext uri="{FF2B5EF4-FFF2-40B4-BE49-F238E27FC236}">
                <a16:creationId xmlns:a16="http://schemas.microsoft.com/office/drawing/2014/main" id="{131DD29D-4321-13A5-502B-AF4BAC278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21">
            <a:extLst>
              <a:ext uri="{FF2B5EF4-FFF2-40B4-BE49-F238E27FC236}">
                <a16:creationId xmlns:a16="http://schemas.microsoft.com/office/drawing/2014/main" id="{F6117E05-3AA1-589C-82EB-35F5B38E4306}"/>
              </a:ext>
            </a:extLst>
          </p:cNvPr>
          <p:cNvSpPr txBox="1"/>
          <p:nvPr/>
        </p:nvSpPr>
        <p:spPr>
          <a:xfrm>
            <a:off x="502047" y="813058"/>
            <a:ext cx="84336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"Bien mangé ! "   Décembre / Janvier / Février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F019C3-6EB4-AF01-5513-CE3457A84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18" y="1941195"/>
            <a:ext cx="4314825" cy="3752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B0FC50-EA46-DA0A-E897-17AA9124B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815" y="2569845"/>
            <a:ext cx="43243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3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1593AF6-7078-AF29-1F98-17F3B4F565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1">
            <a:extLst>
              <a:ext uri="{FF2B5EF4-FFF2-40B4-BE49-F238E27FC236}">
                <a16:creationId xmlns:a16="http://schemas.microsoft.com/office/drawing/2014/main" id="{868D1960-622B-3509-6ACB-C7FE6109411F}"/>
              </a:ext>
            </a:extLst>
          </p:cNvPr>
          <p:cNvSpPr txBox="1"/>
          <p:nvPr/>
        </p:nvSpPr>
        <p:spPr>
          <a:xfrm>
            <a:off x="502047" y="813058"/>
            <a:ext cx="84336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"Bien mangé ! "   Décembre / janvier / février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67EB0C-3BF1-9965-4352-CB810245C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83" y="1416367"/>
            <a:ext cx="4257675" cy="51454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87800E-9B1D-735D-B77E-971D1CE59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785110"/>
            <a:ext cx="42672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0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58F7106-1AEA-E936-EB7C-ADC3B6503A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21">
            <a:extLst>
              <a:ext uri="{FF2B5EF4-FFF2-40B4-BE49-F238E27FC236}">
                <a16:creationId xmlns:a16="http://schemas.microsoft.com/office/drawing/2014/main" id="{93B6D666-614A-4F00-4AA6-E2931C77112A}"/>
              </a:ext>
            </a:extLst>
          </p:cNvPr>
          <p:cNvSpPr txBox="1"/>
          <p:nvPr/>
        </p:nvSpPr>
        <p:spPr>
          <a:xfrm>
            <a:off x="502047" y="813058"/>
            <a:ext cx="84336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"Bien mangé ! "  Décembre / Janvier / Février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1D386B-CA87-053A-6EF8-70559F1EE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2526030"/>
            <a:ext cx="4267200" cy="2514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32EFBC-810A-8A39-2F5F-371E15F58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57" y="1716114"/>
            <a:ext cx="423862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2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5FB759D-E6EC-4E23-C42E-EC5C680117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1">
            <a:extLst>
              <a:ext uri="{FF2B5EF4-FFF2-40B4-BE49-F238E27FC236}">
                <a16:creationId xmlns:a16="http://schemas.microsoft.com/office/drawing/2014/main" id="{D9C2E713-0CEB-EB18-ADA5-A25105E132BE}"/>
              </a:ext>
            </a:extLst>
          </p:cNvPr>
          <p:cNvSpPr txBox="1"/>
          <p:nvPr/>
        </p:nvSpPr>
        <p:spPr>
          <a:xfrm>
            <a:off x="502047" y="813058"/>
            <a:ext cx="84336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"Bien mangé ! "   Décembre / Janvier / Février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D3053A-21B8-AA91-987F-C9B0DD13D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0" y="1426845"/>
            <a:ext cx="4267200" cy="5170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C0D6FA-8D7C-CED7-A4C3-FFC34B6CD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895" y="1421130"/>
            <a:ext cx="382905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0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93A68-8A79-4891-A294-702CD1F73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DE72A13-7A95-4685-3E8D-C161A37423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21">
            <a:extLst>
              <a:ext uri="{FF2B5EF4-FFF2-40B4-BE49-F238E27FC236}">
                <a16:creationId xmlns:a16="http://schemas.microsoft.com/office/drawing/2014/main" id="{8142B9E2-740A-8E50-7F7A-4AAFD6AF24B1}"/>
              </a:ext>
            </a:extLst>
          </p:cNvPr>
          <p:cNvSpPr txBox="1"/>
          <p:nvPr/>
        </p:nvSpPr>
        <p:spPr>
          <a:xfrm>
            <a:off x="502047" y="813058"/>
            <a:ext cx="84336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"Bien mangé ! " Décembre / Janvier / Février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0BCF04-CFE4-6DFA-F5F8-BE9EE237D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68" y="1862138"/>
            <a:ext cx="3914775" cy="4276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1AC32E-0E70-0511-AFC4-CBE61477F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435" y="2619375"/>
            <a:ext cx="39243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55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3AF1A-47C5-841C-E825-A8153ABFB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9D490C3-497E-66A2-10F1-FE2E1AF587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1">
            <a:extLst>
              <a:ext uri="{FF2B5EF4-FFF2-40B4-BE49-F238E27FC236}">
                <a16:creationId xmlns:a16="http://schemas.microsoft.com/office/drawing/2014/main" id="{8BB0DEAB-A78A-F0A2-ED9D-00F83C555F37}"/>
              </a:ext>
            </a:extLst>
          </p:cNvPr>
          <p:cNvSpPr txBox="1"/>
          <p:nvPr/>
        </p:nvSpPr>
        <p:spPr>
          <a:xfrm>
            <a:off x="502047" y="813058"/>
            <a:ext cx="84336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"Bien mangé ! "   Décembre / Janvier /Février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5A82E2-2C4E-F189-D631-E4CCA59CE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2060258"/>
            <a:ext cx="3886200" cy="2257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399F9A-AF8A-AA1F-A9FB-2455726CC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733" y="2065020"/>
            <a:ext cx="391477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48763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Élémentaire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Élémentaire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25d911-a3d2-4616-a7b3-8ad006a0eff4">
      <Terms xmlns="http://schemas.microsoft.com/office/infopath/2007/PartnerControls"/>
    </lcf76f155ced4ddcb4097134ff3c332f>
    <TaxCatchAll xmlns="a97229c5-3271-44bb-9022-6a37d3c902a7" xsi:nil="true"/>
    <SharedWithUsers xmlns="a97229c5-3271-44bb-9022-6a37d3c902a7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D0F40F1453014483E5C88887A4B56F" ma:contentTypeVersion="13" ma:contentTypeDescription="Crée un document." ma:contentTypeScope="" ma:versionID="00e25592a3d6ca8de39ef781844e8e88">
  <xsd:schema xmlns:xsd="http://www.w3.org/2001/XMLSchema" xmlns:xs="http://www.w3.org/2001/XMLSchema" xmlns:p="http://schemas.microsoft.com/office/2006/metadata/properties" xmlns:ns2="a97229c5-3271-44bb-9022-6a37d3c902a7" xmlns:ns3="3725d911-a3d2-4616-a7b3-8ad006a0eff4" targetNamespace="http://schemas.microsoft.com/office/2006/metadata/properties" ma:root="true" ma:fieldsID="a87ba15fe097aa79a8354646f354b194" ns2:_="" ns3:_="">
    <xsd:import namespace="a97229c5-3271-44bb-9022-6a37d3c902a7"/>
    <xsd:import namespace="3725d911-a3d2-4616-a7b3-8ad006a0eff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DateTake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7229c5-3271-44bb-9022-6a37d3c902a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4e0f4c3e-a5a4-406c-8df7-67c89d3b7560}" ma:internalName="TaxCatchAll" ma:showField="CatchAllData" ma:web="a97229c5-3271-44bb-9022-6a37d3c902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25d911-a3d2-4616-a7b3-8ad006a0ef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cac901dc-7bd6-412c-9db5-357d984092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79B299-7DD2-4CFD-8DFD-8553490E32D0}">
  <ds:schemaRefs>
    <ds:schemaRef ds:uri="3725d911-a3d2-4616-a7b3-8ad006a0eff4"/>
    <ds:schemaRef ds:uri="a97229c5-3271-44bb-9022-6a37d3c902a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3AE5E3A-DCB7-4D90-B730-59D08D605C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7229c5-3271-44bb-9022-6a37d3c902a7"/>
    <ds:schemaRef ds:uri="3725d911-a3d2-4616-a7b3-8ad006a0ef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726792-3D78-4AA6-86C4-45995CC148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Application>Microsoft Office PowerPoint</Application>
  <PresentationFormat>Affichage à l'écran (4:3)</PresentationFormat>
  <Slides>20</Slides>
  <Notes>2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Débit</vt:lpstr>
      <vt:lpstr>Collectif temps du midi</vt:lpstr>
      <vt:lpstr>    Présentation du "Bien mangé !" : décembre 2025, janvier et février 2026  Validation des menus : avril, mai, juin 2026  Information sur la labellisation ECOCERT 2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Conseil municipal</dc:title>
  <dc:creator>Aurélie Schreque</dc:creator>
  <cp:revision>313</cp:revision>
  <cp:lastPrinted>2024-02-26T09:00:23Z</cp:lastPrinted>
  <dcterms:modified xsi:type="dcterms:W3CDTF">2026-03-10T15:41:16Z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0x010100A7D0F40F1453014483E5C88887A4B56F</vt:lpwstr>
  </property>
  <property fmtid="{D5CDD505-2E9C-101B-9397-08002B2CF9AE}" pid="3" name="MediaServiceImageTags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Order">
    <vt:r8>1467000</vt:r8>
  </property>
</Properties>
</file>