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46" r:id="rId4"/>
  </p:sldMasterIdLst>
  <p:notesMasterIdLst>
    <p:notesMasterId r:id="rId20"/>
  </p:notesMasterIdLst>
  <p:handoutMasterIdLst>
    <p:handoutMasterId r:id="rId21"/>
  </p:handoutMasterIdLst>
  <p:sldIdLst>
    <p:sldId id="256" r:id="rId5"/>
    <p:sldId id="503" r:id="rId6"/>
    <p:sldId id="308" r:id="rId7"/>
    <p:sldId id="469" r:id="rId8"/>
    <p:sldId id="490" r:id="rId9"/>
    <p:sldId id="491" r:id="rId10"/>
    <p:sldId id="492" r:id="rId11"/>
    <p:sldId id="493" r:id="rId12"/>
    <p:sldId id="497" r:id="rId13"/>
    <p:sldId id="498" r:id="rId14"/>
    <p:sldId id="499" r:id="rId15"/>
    <p:sldId id="500" r:id="rId16"/>
    <p:sldId id="501" r:id="rId17"/>
    <p:sldId id="502" r:id="rId18"/>
    <p:sldId id="504" r:id="rId19"/>
  </p:sldIdLst>
  <p:sldSz cx="9144000" cy="6858000" type="screen4x3"/>
  <p:notesSz cx="6797675" cy="99822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5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FA5FF"/>
    <a:srgbClr val="0069AB"/>
    <a:srgbClr val="CC0000"/>
    <a:srgbClr val="1B7FFF"/>
    <a:srgbClr val="CCFF66"/>
    <a:srgbClr val="22CC22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4BBE13-5D16-B12F-EAC8-5903D8786D22}" v="53" dt="2025-09-15T05:57:28.039"/>
    <p1510:client id="{6B47050D-5FBD-CDE2-DB70-7ECB792A9B30}" v="10" dt="2025-09-15T07:35:37.831"/>
    <p1510:client id="{C85EBE77-AA0E-6926-78F3-952FA5489ADE}" v="42" dt="2025-09-15T13:00:52.481"/>
    <p1510:client id="{D015C652-4DA1-993B-60AA-208F2B29E80C}" v="71" dt="2025-09-15T11:14:23.0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45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vé Balsan" userId="S::herve.balsan@magny-les-hameaux.fr::6ae29359-120a-451c-9e8d-5ded7cfedebf" providerId="AD" clId="Web-{275253F8-2355-F568-FDAE-BC54B9CBA8DD}"/>
    <pc:docChg chg="modSld">
      <pc:chgData name="Hervé Balsan" userId="S::herve.balsan@magny-les-hameaux.fr::6ae29359-120a-451c-9e8d-5ded7cfedebf" providerId="AD" clId="Web-{275253F8-2355-F568-FDAE-BC54B9CBA8DD}" dt="2025-02-28T16:02:23.226" v="41"/>
      <pc:docMkLst>
        <pc:docMk/>
      </pc:docMkLst>
      <pc:sldChg chg="modSp">
        <pc:chgData name="Hervé Balsan" userId="S::herve.balsan@magny-les-hameaux.fr::6ae29359-120a-451c-9e8d-5ded7cfedebf" providerId="AD" clId="Web-{275253F8-2355-F568-FDAE-BC54B9CBA8DD}" dt="2025-02-28T16:01:14.784" v="29" actId="20577"/>
        <pc:sldMkLst>
          <pc:docMk/>
          <pc:sldMk cId="0" sldId="256"/>
        </pc:sldMkLst>
      </pc:sldChg>
      <pc:sldChg chg="modSp">
        <pc:chgData name="Hervé Balsan" userId="S::herve.balsan@magny-les-hameaux.fr::6ae29359-120a-451c-9e8d-5ded7cfedebf" providerId="AD" clId="Web-{275253F8-2355-F568-FDAE-BC54B9CBA8DD}" dt="2025-02-28T16:01:24.628" v="30" actId="1076"/>
        <pc:sldMkLst>
          <pc:docMk/>
          <pc:sldMk cId="3270007159" sldId="308"/>
        </pc:sldMkLst>
      </pc:sldChg>
      <pc:sldChg chg="modSp">
        <pc:chgData name="Hervé Balsan" userId="S::herve.balsan@magny-les-hameaux.fr::6ae29359-120a-451c-9e8d-5ded7cfedebf" providerId="AD" clId="Web-{275253F8-2355-F568-FDAE-BC54B9CBA8DD}" dt="2025-02-28T16:01:58.677" v="38" actId="1076"/>
        <pc:sldMkLst>
          <pc:docMk/>
          <pc:sldMk cId="1745035931" sldId="469"/>
        </pc:sldMkLst>
      </pc:sldChg>
      <pc:sldChg chg="modSp">
        <pc:chgData name="Hervé Balsan" userId="S::herve.balsan@magny-les-hameaux.fr::6ae29359-120a-451c-9e8d-5ded7cfedebf" providerId="AD" clId="Web-{275253F8-2355-F568-FDAE-BC54B9CBA8DD}" dt="2025-02-28T16:02:11.147" v="40" actId="1076"/>
        <pc:sldMkLst>
          <pc:docMk/>
          <pc:sldMk cId="1077792438" sldId="470"/>
        </pc:sldMkLst>
      </pc:sldChg>
      <pc:sldChg chg="modSp">
        <pc:chgData name="Hervé Balsan" userId="S::herve.balsan@magny-les-hameaux.fr::6ae29359-120a-451c-9e8d-5ded7cfedebf" providerId="AD" clId="Web-{275253F8-2355-F568-FDAE-BC54B9CBA8DD}" dt="2025-02-28T15:59:38.996" v="5" actId="1076"/>
        <pc:sldMkLst>
          <pc:docMk/>
          <pc:sldMk cId="1369418273" sldId="471"/>
        </pc:sldMkLst>
      </pc:sldChg>
      <pc:sldChg chg="delSp">
        <pc:chgData name="Hervé Balsan" userId="S::herve.balsan@magny-les-hameaux.fr::6ae29359-120a-451c-9e8d-5ded7cfedebf" providerId="AD" clId="Web-{275253F8-2355-F568-FDAE-BC54B9CBA8DD}" dt="2025-02-28T16:00:49.595" v="24"/>
        <pc:sldMkLst>
          <pc:docMk/>
          <pc:sldMk cId="1595902249" sldId="486"/>
        </pc:sldMkLst>
      </pc:sldChg>
      <pc:sldChg chg="delSp modSp">
        <pc:chgData name="Hervé Balsan" userId="S::herve.balsan@magny-les-hameaux.fr::6ae29359-120a-451c-9e8d-5ded7cfedebf" providerId="AD" clId="Web-{275253F8-2355-F568-FDAE-BC54B9CBA8DD}" dt="2025-02-28T16:00:41.688" v="23"/>
        <pc:sldMkLst>
          <pc:docMk/>
          <pc:sldMk cId="2396956862" sldId="487"/>
        </pc:sldMkLst>
      </pc:sldChg>
      <pc:sldChg chg="delSp">
        <pc:chgData name="Hervé Balsan" userId="S::herve.balsan@magny-les-hameaux.fr::6ae29359-120a-451c-9e8d-5ded7cfedebf" providerId="AD" clId="Web-{275253F8-2355-F568-FDAE-BC54B9CBA8DD}" dt="2025-02-28T16:02:23.226" v="41"/>
        <pc:sldMkLst>
          <pc:docMk/>
          <pc:sldMk cId="390053545" sldId="488"/>
        </pc:sldMkLst>
      </pc:sldChg>
      <pc:sldChg chg="delSp">
        <pc:chgData name="Hervé Balsan" userId="S::herve.balsan@magny-les-hameaux.fr::6ae29359-120a-451c-9e8d-5ded7cfedebf" providerId="AD" clId="Web-{275253F8-2355-F568-FDAE-BC54B9CBA8DD}" dt="2025-02-28T16:00:52.001" v="25"/>
        <pc:sldMkLst>
          <pc:docMk/>
          <pc:sldMk cId="2365904435" sldId="490"/>
        </pc:sldMkLst>
      </pc:sldChg>
    </pc:docChg>
  </pc:docChgLst>
  <pc:docChgLst>
    <pc:chgData name="Hervé Balsan" userId="S::herve.balsan@magny-les-hameaux.fr::6ae29359-120a-451c-9e8d-5ded7cfedebf" providerId="AD" clId="Web-{F43EA407-55F8-70DE-D300-0DEC24F3B0D3}"/>
    <pc:docChg chg="modSld">
      <pc:chgData name="Hervé Balsan" userId="S::herve.balsan@magny-les-hameaux.fr::6ae29359-120a-451c-9e8d-5ded7cfedebf" providerId="AD" clId="Web-{F43EA407-55F8-70DE-D300-0DEC24F3B0D3}" dt="2025-06-03T05:37:51.394" v="2" actId="1076"/>
      <pc:docMkLst>
        <pc:docMk/>
      </pc:docMkLst>
      <pc:sldChg chg="addSp delSp modSp">
        <pc:chgData name="Hervé Balsan" userId="S::herve.balsan@magny-les-hameaux.fr::6ae29359-120a-451c-9e8d-5ded7cfedebf" providerId="AD" clId="Web-{F43EA407-55F8-70DE-D300-0DEC24F3B0D3}" dt="2025-06-03T05:37:51.394" v="2" actId="1076"/>
        <pc:sldMkLst>
          <pc:docMk/>
          <pc:sldMk cId="597594173" sldId="495"/>
        </pc:sldMkLst>
      </pc:sldChg>
    </pc:docChg>
  </pc:docChgLst>
  <pc:docChgLst>
    <pc:chgData name="Hervé Balsan" userId="S::herve.balsan@magny-les-hameaux.fr::6ae29359-120a-451c-9e8d-5ded7cfedebf" providerId="AD" clId="Web-{8306827D-9B12-170D-0C59-03F52F74F79E}"/>
    <pc:docChg chg="modSld">
      <pc:chgData name="Hervé Balsan" userId="S::herve.balsan@magny-les-hameaux.fr::6ae29359-120a-451c-9e8d-5ded7cfedebf" providerId="AD" clId="Web-{8306827D-9B12-170D-0C59-03F52F74F79E}" dt="2025-02-07T11:41:47.911" v="16" actId="1076"/>
      <pc:docMkLst>
        <pc:docMk/>
      </pc:docMkLst>
      <pc:sldChg chg="modSp">
        <pc:chgData name="Hervé Balsan" userId="S::herve.balsan@magny-les-hameaux.fr::6ae29359-120a-451c-9e8d-5ded7cfedebf" providerId="AD" clId="Web-{8306827D-9B12-170D-0C59-03F52F74F79E}" dt="2025-02-07T11:28:51.506" v="14" actId="1076"/>
        <pc:sldMkLst>
          <pc:docMk/>
          <pc:sldMk cId="0" sldId="256"/>
        </pc:sldMkLst>
      </pc:sldChg>
      <pc:sldChg chg="modSp">
        <pc:chgData name="Hervé Balsan" userId="S::herve.balsan@magny-les-hameaux.fr::6ae29359-120a-451c-9e8d-5ded7cfedebf" providerId="AD" clId="Web-{8306827D-9B12-170D-0C59-03F52F74F79E}" dt="2025-02-07T11:41:02.441" v="15" actId="1076"/>
        <pc:sldMkLst>
          <pc:docMk/>
          <pc:sldMk cId="1745035931" sldId="469"/>
        </pc:sldMkLst>
      </pc:sldChg>
      <pc:sldChg chg="modSp">
        <pc:chgData name="Hervé Balsan" userId="S::herve.balsan@magny-les-hameaux.fr::6ae29359-120a-451c-9e8d-5ded7cfedebf" providerId="AD" clId="Web-{8306827D-9B12-170D-0C59-03F52F74F79E}" dt="2025-02-07T11:41:47.911" v="16" actId="1076"/>
        <pc:sldMkLst>
          <pc:docMk/>
          <pc:sldMk cId="1077792438" sldId="470"/>
        </pc:sldMkLst>
      </pc:sldChg>
    </pc:docChg>
  </pc:docChgLst>
  <pc:docChgLst>
    <pc:chgData name="Hervé Balsan" userId="S::herve.balsan@magny-les-hameaux.fr::6ae29359-120a-451c-9e8d-5ded7cfedebf" providerId="AD" clId="Web-{AC4B5C4C-A721-C416-198F-52DB0964DE8E}"/>
    <pc:docChg chg="modSld">
      <pc:chgData name="Hervé Balsan" userId="S::herve.balsan@magny-les-hameaux.fr::6ae29359-120a-451c-9e8d-5ded7cfedebf" providerId="AD" clId="Web-{AC4B5C4C-A721-C416-198F-52DB0964DE8E}" dt="2025-02-25T15:52:04.563" v="6" actId="1076"/>
      <pc:docMkLst>
        <pc:docMk/>
      </pc:docMkLst>
      <pc:sldChg chg="modSp">
        <pc:chgData name="Hervé Balsan" userId="S::herve.balsan@magny-les-hameaux.fr::6ae29359-120a-451c-9e8d-5ded7cfedebf" providerId="AD" clId="Web-{AC4B5C4C-A721-C416-198F-52DB0964DE8E}" dt="2025-02-25T15:52:04.563" v="6" actId="1076"/>
        <pc:sldMkLst>
          <pc:docMk/>
          <pc:sldMk cId="0" sldId="256"/>
        </pc:sldMkLst>
      </pc:sldChg>
    </pc:docChg>
  </pc:docChgLst>
  <pc:docChgLst>
    <pc:chgData name="Hervé Balsan" userId="S::herve.balsan@magny-les-hameaux.fr::6ae29359-120a-451c-9e8d-5ded7cfedebf" providerId="AD" clId="Web-{7C777474-9EBA-2E11-9C86-21E450FC0936}"/>
    <pc:docChg chg="modSld">
      <pc:chgData name="Hervé Balsan" userId="S::herve.balsan@magny-les-hameaux.fr::6ae29359-120a-451c-9e8d-5ded7cfedebf" providerId="AD" clId="Web-{7C777474-9EBA-2E11-9C86-21E450FC0936}" dt="2025-06-18T11:03:50.098" v="12" actId="1076"/>
      <pc:docMkLst>
        <pc:docMk/>
      </pc:docMkLst>
      <pc:sldChg chg="addSp delSp modSp">
        <pc:chgData name="Hervé Balsan" userId="S::herve.balsan@magny-les-hameaux.fr::6ae29359-120a-451c-9e8d-5ded7cfedebf" providerId="AD" clId="Web-{7C777474-9EBA-2E11-9C86-21E450FC0936}" dt="2025-06-18T11:01:18.374" v="7" actId="1076"/>
        <pc:sldMkLst>
          <pc:docMk/>
          <pc:sldMk cId="3270007159" sldId="308"/>
        </pc:sldMkLst>
      </pc:sldChg>
      <pc:sldChg chg="addSp delSp modSp">
        <pc:chgData name="Hervé Balsan" userId="S::herve.balsan@magny-les-hameaux.fr::6ae29359-120a-451c-9e8d-5ded7cfedebf" providerId="AD" clId="Web-{7C777474-9EBA-2E11-9C86-21E450FC0936}" dt="2025-06-18T11:03:50.098" v="12" actId="1076"/>
        <pc:sldMkLst>
          <pc:docMk/>
          <pc:sldMk cId="4196086534" sldId="504"/>
        </pc:sldMkLst>
      </pc:sldChg>
    </pc:docChg>
  </pc:docChgLst>
  <pc:docChgLst>
    <pc:chgData name="Hervé Balsan" userId="S::herve.balsan@magny-les-hameaux.fr::6ae29359-120a-451c-9e8d-5ded7cfedebf" providerId="AD" clId="Web-{FC6DC03D-EAA5-C390-A0E7-5D8F9EA08D99}"/>
    <pc:docChg chg="modSld">
      <pc:chgData name="Hervé Balsan" userId="S::herve.balsan@magny-les-hameaux.fr::6ae29359-120a-451c-9e8d-5ded7cfedebf" providerId="AD" clId="Web-{FC6DC03D-EAA5-C390-A0E7-5D8F9EA08D99}" dt="2025-02-28T10:35:42.147" v="22" actId="20577"/>
      <pc:docMkLst>
        <pc:docMk/>
      </pc:docMkLst>
      <pc:sldChg chg="addSp delSp modSp">
        <pc:chgData name="Hervé Balsan" userId="S::herve.balsan@magny-les-hameaux.fr::6ae29359-120a-451c-9e8d-5ded7cfedebf" providerId="AD" clId="Web-{FC6DC03D-EAA5-C390-A0E7-5D8F9EA08D99}" dt="2025-02-28T10:33:12.050" v="11" actId="1076"/>
        <pc:sldMkLst>
          <pc:docMk/>
          <pc:sldMk cId="2670289512" sldId="477"/>
        </pc:sldMkLst>
      </pc:sldChg>
      <pc:sldChg chg="delSp">
        <pc:chgData name="Hervé Balsan" userId="S::herve.balsan@magny-les-hameaux.fr::6ae29359-120a-451c-9e8d-5ded7cfedebf" providerId="AD" clId="Web-{FC6DC03D-EAA5-C390-A0E7-5D8F9EA08D99}" dt="2025-02-28T10:32:26.799" v="0"/>
        <pc:sldMkLst>
          <pc:docMk/>
          <pc:sldMk cId="2695145100" sldId="479"/>
        </pc:sldMkLst>
      </pc:sldChg>
      <pc:sldChg chg="modSp">
        <pc:chgData name="Hervé Balsan" userId="S::herve.balsan@magny-les-hameaux.fr::6ae29359-120a-451c-9e8d-5ded7cfedebf" providerId="AD" clId="Web-{FC6DC03D-EAA5-C390-A0E7-5D8F9EA08D99}" dt="2025-02-28T10:35:42.147" v="22" actId="20577"/>
        <pc:sldMkLst>
          <pc:docMk/>
          <pc:sldMk cId="2396956862" sldId="487"/>
        </pc:sldMkLst>
      </pc:sldChg>
      <pc:sldChg chg="modSp">
        <pc:chgData name="Hervé Balsan" userId="S::herve.balsan@magny-les-hameaux.fr::6ae29359-120a-451c-9e8d-5ded7cfedebf" providerId="AD" clId="Web-{FC6DC03D-EAA5-C390-A0E7-5D8F9EA08D99}" dt="2025-02-28T10:34:06.223" v="16" actId="1076"/>
        <pc:sldMkLst>
          <pc:docMk/>
          <pc:sldMk cId="3955341941" sldId="489"/>
        </pc:sldMkLst>
      </pc:sldChg>
    </pc:docChg>
  </pc:docChgLst>
  <pc:docChgLst>
    <pc:chgData name="Hervé Balsan" userId="S::herve.balsan@magny-les-hameaux.fr::6ae29359-120a-451c-9e8d-5ded7cfedebf" providerId="AD" clId="Web-{A32D1F1F-8C7C-FF50-61E8-2766C83870C1}"/>
    <pc:docChg chg="delSld modSld">
      <pc:chgData name="Hervé Balsan" userId="S::herve.balsan@magny-les-hameaux.fr::6ae29359-120a-451c-9e8d-5ded7cfedebf" providerId="AD" clId="Web-{A32D1F1F-8C7C-FF50-61E8-2766C83870C1}" dt="2025-09-12T12:21:55.094" v="103"/>
      <pc:docMkLst>
        <pc:docMk/>
      </pc:docMkLst>
      <pc:sldChg chg="modTransition">
        <pc:chgData name="Hervé Balsan" userId="S::herve.balsan@magny-les-hameaux.fr::6ae29359-120a-451c-9e8d-5ded7cfedebf" providerId="AD" clId="Web-{A32D1F1F-8C7C-FF50-61E8-2766C83870C1}" dt="2025-09-12T12:20:17.200" v="90"/>
        <pc:sldMkLst>
          <pc:docMk/>
          <pc:sldMk cId="0" sldId="256"/>
        </pc:sldMkLst>
      </pc:sldChg>
      <pc:sldChg chg="addSp delSp modSp modTransition">
        <pc:chgData name="Hervé Balsan" userId="S::herve.balsan@magny-les-hameaux.fr::6ae29359-120a-451c-9e8d-5ded7cfedebf" providerId="AD" clId="Web-{A32D1F1F-8C7C-FF50-61E8-2766C83870C1}" dt="2025-09-12T12:20:24.825" v="92"/>
        <pc:sldMkLst>
          <pc:docMk/>
          <pc:sldMk cId="3270007159" sldId="308"/>
        </pc:sldMkLst>
        <pc:spChg chg="mod">
          <ac:chgData name="Hervé Balsan" userId="S::herve.balsan@magny-les-hameaux.fr::6ae29359-120a-451c-9e8d-5ded7cfedebf" providerId="AD" clId="Web-{A32D1F1F-8C7C-FF50-61E8-2766C83870C1}" dt="2025-09-12T12:14:54.812" v="80" actId="1076"/>
          <ac:spMkLst>
            <pc:docMk/>
            <pc:sldMk cId="3270007159" sldId="308"/>
            <ac:spMk id="22" creationId="{E145EDEF-BACE-7512-B0E6-6339645764D1}"/>
          </ac:spMkLst>
        </pc:spChg>
        <pc:picChg chg="add mod">
          <ac:chgData name="Hervé Balsan" userId="S::herve.balsan@magny-les-hameaux.fr::6ae29359-120a-451c-9e8d-5ded7cfedebf" providerId="AD" clId="Web-{A32D1F1F-8C7C-FF50-61E8-2766C83870C1}" dt="2025-09-12T12:14:58.328" v="81" actId="1076"/>
          <ac:picMkLst>
            <pc:docMk/>
            <pc:sldMk cId="3270007159" sldId="308"/>
            <ac:picMk id="2" creationId="{1E96CA91-52BB-3CC2-16A7-8A9B1810390F}"/>
          </ac:picMkLst>
        </pc:picChg>
      </pc:sldChg>
      <pc:sldChg chg="addSp delSp modSp modTransition">
        <pc:chgData name="Hervé Balsan" userId="S::herve.balsan@magny-les-hameaux.fr::6ae29359-120a-451c-9e8d-5ded7cfedebf" providerId="AD" clId="Web-{A32D1F1F-8C7C-FF50-61E8-2766C83870C1}" dt="2025-09-12T12:20:26.466" v="93"/>
        <pc:sldMkLst>
          <pc:docMk/>
          <pc:sldMk cId="1745035931" sldId="469"/>
        </pc:sldMkLst>
        <pc:picChg chg="add mod">
          <ac:chgData name="Hervé Balsan" userId="S::herve.balsan@magny-les-hameaux.fr::6ae29359-120a-451c-9e8d-5ded7cfedebf" providerId="AD" clId="Web-{A32D1F1F-8C7C-FF50-61E8-2766C83870C1}" dt="2025-09-12T12:12:48.322" v="36" actId="1076"/>
          <ac:picMkLst>
            <pc:docMk/>
            <pc:sldMk cId="1745035931" sldId="469"/>
            <ac:picMk id="2" creationId="{4AA08D0F-EAB9-83E3-903E-88D0F8BF8702}"/>
          </ac:picMkLst>
        </pc:picChg>
        <pc:picChg chg="add mod">
          <ac:chgData name="Hervé Balsan" userId="S::herve.balsan@magny-les-hameaux.fr::6ae29359-120a-451c-9e8d-5ded7cfedebf" providerId="AD" clId="Web-{A32D1F1F-8C7C-FF50-61E8-2766C83870C1}" dt="2025-09-12T12:12:50.963" v="37" actId="1076"/>
          <ac:picMkLst>
            <pc:docMk/>
            <pc:sldMk cId="1745035931" sldId="469"/>
            <ac:picMk id="3" creationId="{39AA27FB-F6CA-23FF-479F-2140171CFB17}"/>
          </ac:picMkLst>
        </pc:picChg>
      </pc:sldChg>
      <pc:sldChg chg="addSp delSp modSp modTransition">
        <pc:chgData name="Hervé Balsan" userId="S::herve.balsan@magny-les-hameaux.fr::6ae29359-120a-451c-9e8d-5ded7cfedebf" providerId="AD" clId="Web-{A32D1F1F-8C7C-FF50-61E8-2766C83870C1}" dt="2025-09-12T12:20:28.497" v="94"/>
        <pc:sldMkLst>
          <pc:docMk/>
          <pc:sldMk cId="2365904435" sldId="490"/>
        </pc:sldMkLst>
        <pc:picChg chg="add mod">
          <ac:chgData name="Hervé Balsan" userId="S::herve.balsan@magny-les-hameaux.fr::6ae29359-120a-451c-9e8d-5ded7cfedebf" providerId="AD" clId="Web-{A32D1F1F-8C7C-FF50-61E8-2766C83870C1}" dt="2025-09-12T12:13:05.042" v="44" actId="1076"/>
          <ac:picMkLst>
            <pc:docMk/>
            <pc:sldMk cId="2365904435" sldId="490"/>
            <ac:picMk id="2" creationId="{D1A0308F-0D92-C6C6-A651-4B672EA57920}"/>
          </ac:picMkLst>
        </pc:picChg>
      </pc:sldChg>
      <pc:sldChg chg="addSp delSp modSp modTransition">
        <pc:chgData name="Hervé Balsan" userId="S::herve.balsan@magny-les-hameaux.fr::6ae29359-120a-451c-9e8d-5ded7cfedebf" providerId="AD" clId="Web-{A32D1F1F-8C7C-FF50-61E8-2766C83870C1}" dt="2025-09-12T12:20:30.294" v="95"/>
        <pc:sldMkLst>
          <pc:docMk/>
          <pc:sldMk cId="437420473" sldId="491"/>
        </pc:sldMkLst>
        <pc:picChg chg="add mod">
          <ac:chgData name="Hervé Balsan" userId="S::herve.balsan@magny-les-hameaux.fr::6ae29359-120a-451c-9e8d-5ded7cfedebf" providerId="AD" clId="Web-{A32D1F1F-8C7C-FF50-61E8-2766C83870C1}" dt="2025-09-12T12:17:16.396" v="86" actId="1076"/>
          <ac:picMkLst>
            <pc:docMk/>
            <pc:sldMk cId="437420473" sldId="491"/>
            <ac:picMk id="2" creationId="{37CEA58F-7408-CC5A-69B6-6DD8696F4693}"/>
          </ac:picMkLst>
        </pc:picChg>
        <pc:picChg chg="add mod">
          <ac:chgData name="Hervé Balsan" userId="S::herve.balsan@magny-les-hameaux.fr::6ae29359-120a-451c-9e8d-5ded7cfedebf" providerId="AD" clId="Web-{A32D1F1F-8C7C-FF50-61E8-2766C83870C1}" dt="2025-09-12T12:17:14.568" v="85" actId="1076"/>
          <ac:picMkLst>
            <pc:docMk/>
            <pc:sldMk cId="437420473" sldId="491"/>
            <ac:picMk id="3" creationId="{817CCFB6-AE0B-F1B4-80F2-6BCC9BF675BB}"/>
          </ac:picMkLst>
        </pc:picChg>
      </pc:sldChg>
      <pc:sldChg chg="addSp delSp modSp modTransition">
        <pc:chgData name="Hervé Balsan" userId="S::herve.balsan@magny-les-hameaux.fr::6ae29359-120a-451c-9e8d-5ded7cfedebf" providerId="AD" clId="Web-{A32D1F1F-8C7C-FF50-61E8-2766C83870C1}" dt="2025-09-12T12:20:51.545" v="96"/>
        <pc:sldMkLst>
          <pc:docMk/>
          <pc:sldMk cId="3174908139" sldId="492"/>
        </pc:sldMkLst>
        <pc:picChg chg="add mod">
          <ac:chgData name="Hervé Balsan" userId="S::herve.balsan@magny-les-hameaux.fr::6ae29359-120a-451c-9e8d-5ded7cfedebf" providerId="AD" clId="Web-{A32D1F1F-8C7C-FF50-61E8-2766C83870C1}" dt="2025-09-12T12:13:48.840" v="63" actId="1076"/>
          <ac:picMkLst>
            <pc:docMk/>
            <pc:sldMk cId="3174908139" sldId="492"/>
            <ac:picMk id="2" creationId="{F4F3080A-D2AB-9CFE-397D-61D7A452F629}"/>
          </ac:picMkLst>
        </pc:picChg>
      </pc:sldChg>
      <pc:sldChg chg="addSp delSp modSp modTransition">
        <pc:chgData name="Hervé Balsan" userId="S::herve.balsan@magny-les-hameaux.fr::6ae29359-120a-451c-9e8d-5ded7cfedebf" providerId="AD" clId="Web-{A32D1F1F-8C7C-FF50-61E8-2766C83870C1}" dt="2025-09-12T12:20:53.623" v="97"/>
        <pc:sldMkLst>
          <pc:docMk/>
          <pc:sldMk cId="3120300435" sldId="493"/>
        </pc:sldMkLst>
        <pc:picChg chg="add mod">
          <ac:chgData name="Hervé Balsan" userId="S::herve.balsan@magny-les-hameaux.fr::6ae29359-120a-451c-9e8d-5ded7cfedebf" providerId="AD" clId="Web-{A32D1F1F-8C7C-FF50-61E8-2766C83870C1}" dt="2025-09-12T12:14:00.607" v="72" actId="1076"/>
          <ac:picMkLst>
            <pc:docMk/>
            <pc:sldMk cId="3120300435" sldId="493"/>
            <ac:picMk id="3" creationId="{FF04DA5F-3498-DE78-57C3-E2F2E0D4A9CF}"/>
          </ac:picMkLst>
        </pc:picChg>
        <pc:picChg chg="add mod">
          <ac:chgData name="Hervé Balsan" userId="S::herve.balsan@magny-les-hameaux.fr::6ae29359-120a-451c-9e8d-5ded7cfedebf" providerId="AD" clId="Web-{A32D1F1F-8C7C-FF50-61E8-2766C83870C1}" dt="2025-09-12T12:19:48.714" v="89" actId="1076"/>
          <ac:picMkLst>
            <pc:docMk/>
            <pc:sldMk cId="3120300435" sldId="493"/>
            <ac:picMk id="6" creationId="{9C14CDC9-71F1-EDA3-3D25-903E99B9483D}"/>
          </ac:picMkLst>
        </pc:picChg>
      </pc:sldChg>
      <pc:sldChg chg="delSp del">
        <pc:chgData name="Hervé Balsan" userId="S::herve.balsan@magny-les-hameaux.fr::6ae29359-120a-451c-9e8d-5ded7cfedebf" providerId="AD" clId="Web-{A32D1F1F-8C7C-FF50-61E8-2766C83870C1}" dt="2025-09-12T12:14:08.998" v="78"/>
        <pc:sldMkLst>
          <pc:docMk/>
          <pc:sldMk cId="1915636199" sldId="494"/>
        </pc:sldMkLst>
      </pc:sldChg>
      <pc:sldChg chg="del">
        <pc:chgData name="Hervé Balsan" userId="S::herve.balsan@magny-les-hameaux.fr::6ae29359-120a-451c-9e8d-5ded7cfedebf" providerId="AD" clId="Web-{A32D1F1F-8C7C-FF50-61E8-2766C83870C1}" dt="2025-09-12T12:14:14.029" v="79"/>
        <pc:sldMkLst>
          <pc:docMk/>
          <pc:sldMk cId="597594173" sldId="495"/>
        </pc:sldMkLst>
      </pc:sldChg>
      <pc:sldChg chg="modTransition">
        <pc:chgData name="Hervé Balsan" userId="S::herve.balsan@magny-les-hameaux.fr::6ae29359-120a-451c-9e8d-5ded7cfedebf" providerId="AD" clId="Web-{A32D1F1F-8C7C-FF50-61E8-2766C83870C1}" dt="2025-09-12T12:21:38.891" v="98"/>
        <pc:sldMkLst>
          <pc:docMk/>
          <pc:sldMk cId="11199550" sldId="497"/>
        </pc:sldMkLst>
      </pc:sldChg>
      <pc:sldChg chg="modTransition">
        <pc:chgData name="Hervé Balsan" userId="S::herve.balsan@magny-les-hameaux.fr::6ae29359-120a-451c-9e8d-5ded7cfedebf" providerId="AD" clId="Web-{A32D1F1F-8C7C-FF50-61E8-2766C83870C1}" dt="2025-09-12T12:21:45.797" v="99"/>
        <pc:sldMkLst>
          <pc:docMk/>
          <pc:sldMk cId="2084348763" sldId="498"/>
        </pc:sldMkLst>
      </pc:sldChg>
      <pc:sldChg chg="modTransition">
        <pc:chgData name="Hervé Balsan" userId="S::herve.balsan@magny-les-hameaux.fr::6ae29359-120a-451c-9e8d-5ded7cfedebf" providerId="AD" clId="Web-{A32D1F1F-8C7C-FF50-61E8-2766C83870C1}" dt="2025-09-12T12:21:48.578" v="100"/>
        <pc:sldMkLst>
          <pc:docMk/>
          <pc:sldMk cId="3541546026" sldId="499"/>
        </pc:sldMkLst>
      </pc:sldChg>
      <pc:sldChg chg="modTransition">
        <pc:chgData name="Hervé Balsan" userId="S::herve.balsan@magny-les-hameaux.fr::6ae29359-120a-451c-9e8d-5ded7cfedebf" providerId="AD" clId="Web-{A32D1F1F-8C7C-FF50-61E8-2766C83870C1}" dt="2025-09-12T12:21:51.610" v="101"/>
        <pc:sldMkLst>
          <pc:docMk/>
          <pc:sldMk cId="324564813" sldId="500"/>
        </pc:sldMkLst>
      </pc:sldChg>
      <pc:sldChg chg="modTransition">
        <pc:chgData name="Hervé Balsan" userId="S::herve.balsan@magny-les-hameaux.fr::6ae29359-120a-451c-9e8d-5ded7cfedebf" providerId="AD" clId="Web-{A32D1F1F-8C7C-FF50-61E8-2766C83870C1}" dt="2025-09-12T12:21:53.704" v="102"/>
        <pc:sldMkLst>
          <pc:docMk/>
          <pc:sldMk cId="2577712849" sldId="501"/>
        </pc:sldMkLst>
      </pc:sldChg>
      <pc:sldChg chg="modTransition">
        <pc:chgData name="Hervé Balsan" userId="S::herve.balsan@magny-les-hameaux.fr::6ae29359-120a-451c-9e8d-5ded7cfedebf" providerId="AD" clId="Web-{A32D1F1F-8C7C-FF50-61E8-2766C83870C1}" dt="2025-09-12T12:21:55.094" v="103"/>
        <pc:sldMkLst>
          <pc:docMk/>
          <pc:sldMk cId="2409855784" sldId="502"/>
        </pc:sldMkLst>
      </pc:sldChg>
      <pc:sldChg chg="modTransition">
        <pc:chgData name="Hervé Balsan" userId="S::herve.balsan@magny-les-hameaux.fr::6ae29359-120a-451c-9e8d-5ded7cfedebf" providerId="AD" clId="Web-{A32D1F1F-8C7C-FF50-61E8-2766C83870C1}" dt="2025-09-12T12:20:22.466" v="91"/>
        <pc:sldMkLst>
          <pc:docMk/>
          <pc:sldMk cId="3119686313" sldId="503"/>
        </pc:sldMkLst>
      </pc:sldChg>
    </pc:docChg>
  </pc:docChgLst>
  <pc:docChgLst>
    <pc:chgData name="Olivier Biré" userId="S::olivier.bire@magny-les-hameaux.fr::1bd8cee3-4902-4c91-984d-6028a567834f" providerId="AD" clId="Web-{6B47050D-5FBD-CDE2-DB70-7ECB792A9B30}"/>
    <pc:docChg chg="modSld">
      <pc:chgData name="Olivier Biré" userId="S::olivier.bire@magny-les-hameaux.fr::1bd8cee3-4902-4c91-984d-6028a567834f" providerId="AD" clId="Web-{6B47050D-5FBD-CDE2-DB70-7ECB792A9B30}" dt="2025-09-15T07:35:37.831" v="4" actId="20577"/>
      <pc:docMkLst>
        <pc:docMk/>
      </pc:docMkLst>
      <pc:sldChg chg="modSp">
        <pc:chgData name="Olivier Biré" userId="S::olivier.bire@magny-les-hameaux.fr::1bd8cee3-4902-4c91-984d-6028a567834f" providerId="AD" clId="Web-{6B47050D-5FBD-CDE2-DB70-7ECB792A9B30}" dt="2025-09-15T07:35:37.831" v="4" actId="20577"/>
        <pc:sldMkLst>
          <pc:docMk/>
          <pc:sldMk cId="3119686313" sldId="503"/>
        </pc:sldMkLst>
        <pc:spChg chg="mod">
          <ac:chgData name="Olivier Biré" userId="S::olivier.bire@magny-les-hameaux.fr::1bd8cee3-4902-4c91-984d-6028a567834f" providerId="AD" clId="Web-{6B47050D-5FBD-CDE2-DB70-7ECB792A9B30}" dt="2025-09-15T07:35:37.831" v="4" actId="20577"/>
          <ac:spMkLst>
            <pc:docMk/>
            <pc:sldMk cId="3119686313" sldId="503"/>
            <ac:spMk id="3076" creationId="{4C8CCDBD-1F55-29B0-D37C-00C5DAE19F33}"/>
          </ac:spMkLst>
        </pc:spChg>
      </pc:sldChg>
    </pc:docChg>
  </pc:docChgLst>
  <pc:docChgLst>
    <pc:chgData name="Hervé Balsan" userId="S::herve.balsan@magny-les-hameaux.fr::6ae29359-120a-451c-9e8d-5ded7cfedebf" providerId="AD" clId="Web-{C0B6DFD9-9E0E-DA33-2C2D-99653741ABC9}"/>
    <pc:docChg chg="addSld delSld">
      <pc:chgData name="Hervé Balsan" userId="S::herve.balsan@magny-les-hameaux.fr::6ae29359-120a-451c-9e8d-5ded7cfedebf" providerId="AD" clId="Web-{C0B6DFD9-9E0E-DA33-2C2D-99653741ABC9}" dt="2025-03-06T07:34:08.245" v="9"/>
      <pc:docMkLst>
        <pc:docMk/>
      </pc:docMkLst>
      <pc:sldChg chg="del">
        <pc:chgData name="Hervé Balsan" userId="S::herve.balsan@magny-les-hameaux.fr::6ae29359-120a-451c-9e8d-5ded7cfedebf" providerId="AD" clId="Web-{C0B6DFD9-9E0E-DA33-2C2D-99653741ABC9}" dt="2025-03-06T07:34:08.245" v="9"/>
        <pc:sldMkLst>
          <pc:docMk/>
          <pc:sldMk cId="902781612" sldId="485"/>
        </pc:sldMkLst>
      </pc:sldChg>
      <pc:sldChg chg="del">
        <pc:chgData name="Hervé Balsan" userId="S::herve.balsan@magny-les-hameaux.fr::6ae29359-120a-451c-9e8d-5ded7cfedebf" providerId="AD" clId="Web-{C0B6DFD9-9E0E-DA33-2C2D-99653741ABC9}" dt="2025-03-06T07:34:07.338" v="8"/>
        <pc:sldMkLst>
          <pc:docMk/>
          <pc:sldMk cId="1595902249" sldId="486"/>
        </pc:sldMkLst>
      </pc:sldChg>
      <pc:sldChg chg="del">
        <pc:chgData name="Hervé Balsan" userId="S::herve.balsan@magny-les-hameaux.fr::6ae29359-120a-451c-9e8d-5ded7cfedebf" providerId="AD" clId="Web-{C0B6DFD9-9E0E-DA33-2C2D-99653741ABC9}" dt="2025-03-06T07:34:06.276" v="7"/>
        <pc:sldMkLst>
          <pc:docMk/>
          <pc:sldMk cId="2396956862" sldId="487"/>
        </pc:sldMkLst>
      </pc:sldChg>
      <pc:sldChg chg="del">
        <pc:chgData name="Hervé Balsan" userId="S::herve.balsan@magny-les-hameaux.fr::6ae29359-120a-451c-9e8d-5ded7cfedebf" providerId="AD" clId="Web-{C0B6DFD9-9E0E-DA33-2C2D-99653741ABC9}" dt="2025-03-06T07:33:59.448" v="5"/>
        <pc:sldMkLst>
          <pc:docMk/>
          <pc:sldMk cId="390053545" sldId="488"/>
        </pc:sldMkLst>
      </pc:sldChg>
      <pc:sldChg chg="del">
        <pc:chgData name="Hervé Balsan" userId="S::herve.balsan@magny-les-hameaux.fr::6ae29359-120a-451c-9e8d-5ded7cfedebf" providerId="AD" clId="Web-{C0B6DFD9-9E0E-DA33-2C2D-99653741ABC9}" dt="2025-03-06T07:34:00.869" v="6"/>
        <pc:sldMkLst>
          <pc:docMk/>
          <pc:sldMk cId="3955341941" sldId="489"/>
        </pc:sldMkLst>
      </pc:sldChg>
      <pc:sldChg chg="add replId">
        <pc:chgData name="Hervé Balsan" userId="S::herve.balsan@magny-les-hameaux.fr::6ae29359-120a-451c-9e8d-5ded7cfedebf" providerId="AD" clId="Web-{C0B6DFD9-9E0E-DA33-2C2D-99653741ABC9}" dt="2025-03-06T07:33:54.182" v="0"/>
        <pc:sldMkLst>
          <pc:docMk/>
          <pc:sldMk cId="2683462854" sldId="498"/>
        </pc:sldMkLst>
      </pc:sldChg>
      <pc:sldChg chg="add replId">
        <pc:chgData name="Hervé Balsan" userId="S::herve.balsan@magny-les-hameaux.fr::6ae29359-120a-451c-9e8d-5ded7cfedebf" providerId="AD" clId="Web-{C0B6DFD9-9E0E-DA33-2C2D-99653741ABC9}" dt="2025-03-06T07:33:54.260" v="1"/>
        <pc:sldMkLst>
          <pc:docMk/>
          <pc:sldMk cId="4131236084" sldId="499"/>
        </pc:sldMkLst>
      </pc:sldChg>
      <pc:sldChg chg="add replId">
        <pc:chgData name="Hervé Balsan" userId="S::herve.balsan@magny-les-hameaux.fr::6ae29359-120a-451c-9e8d-5ded7cfedebf" providerId="AD" clId="Web-{C0B6DFD9-9E0E-DA33-2C2D-99653741ABC9}" dt="2025-03-06T07:33:54.354" v="2"/>
        <pc:sldMkLst>
          <pc:docMk/>
          <pc:sldMk cId="1012170258" sldId="500"/>
        </pc:sldMkLst>
      </pc:sldChg>
      <pc:sldChg chg="add replId">
        <pc:chgData name="Hervé Balsan" userId="S::herve.balsan@magny-les-hameaux.fr::6ae29359-120a-451c-9e8d-5ded7cfedebf" providerId="AD" clId="Web-{C0B6DFD9-9E0E-DA33-2C2D-99653741ABC9}" dt="2025-03-06T07:33:54.447" v="3"/>
        <pc:sldMkLst>
          <pc:docMk/>
          <pc:sldMk cId="3110396285" sldId="501"/>
        </pc:sldMkLst>
      </pc:sldChg>
      <pc:sldChg chg="add replId">
        <pc:chgData name="Hervé Balsan" userId="S::herve.balsan@magny-les-hameaux.fr::6ae29359-120a-451c-9e8d-5ded7cfedebf" providerId="AD" clId="Web-{C0B6DFD9-9E0E-DA33-2C2D-99653741ABC9}" dt="2025-03-06T07:33:54.541" v="4"/>
        <pc:sldMkLst>
          <pc:docMk/>
          <pc:sldMk cId="1069042173" sldId="502"/>
        </pc:sldMkLst>
      </pc:sldChg>
    </pc:docChg>
  </pc:docChgLst>
  <pc:docChgLst>
    <pc:chgData name="Hervé Balsan" userId="S::herve.balsan@magny-les-hameaux.fr::6ae29359-120a-451c-9e8d-5ded7cfedebf" providerId="AD" clId="Web-{1CCC2D83-1AD6-5E56-CEE7-18D7D6F7A2FF}"/>
    <pc:docChg chg="addSld delSld modSld">
      <pc:chgData name="Hervé Balsan" userId="S::herve.balsan@magny-les-hameaux.fr::6ae29359-120a-451c-9e8d-5ded7cfedebf" providerId="AD" clId="Web-{1CCC2D83-1AD6-5E56-CEE7-18D7D6F7A2FF}" dt="2025-01-20T13:04:33.673" v="408" actId="20577"/>
      <pc:docMkLst>
        <pc:docMk/>
      </pc:docMkLst>
      <pc:sldChg chg="modSp">
        <pc:chgData name="Hervé Balsan" userId="S::herve.balsan@magny-les-hameaux.fr::6ae29359-120a-451c-9e8d-5ded7cfedebf" providerId="AD" clId="Web-{1CCC2D83-1AD6-5E56-CEE7-18D7D6F7A2FF}" dt="2025-01-20T12:55:36.543" v="187" actId="20577"/>
        <pc:sldMkLst>
          <pc:docMk/>
          <pc:sldMk cId="0" sldId="256"/>
        </pc:sldMkLst>
      </pc:sldChg>
      <pc:sldChg chg="addSp delSp modSp">
        <pc:chgData name="Hervé Balsan" userId="S::herve.balsan@magny-les-hameaux.fr::6ae29359-120a-451c-9e8d-5ded7cfedebf" providerId="AD" clId="Web-{1CCC2D83-1AD6-5E56-CEE7-18D7D6F7A2FF}" dt="2025-01-20T13:04:33.673" v="408" actId="20577"/>
        <pc:sldMkLst>
          <pc:docMk/>
          <pc:sldMk cId="3270007159" sldId="308"/>
        </pc:sldMkLst>
      </pc:sldChg>
      <pc:sldChg chg="addSp delSp modSp">
        <pc:chgData name="Hervé Balsan" userId="S::herve.balsan@magny-les-hameaux.fr::6ae29359-120a-451c-9e8d-5ded7cfedebf" providerId="AD" clId="Web-{1CCC2D83-1AD6-5E56-CEE7-18D7D6F7A2FF}" dt="2025-01-20T11:56:53.670" v="67" actId="20577"/>
        <pc:sldMkLst>
          <pc:docMk/>
          <pc:sldMk cId="1804755485" sldId="309"/>
        </pc:sldMkLst>
      </pc:sldChg>
      <pc:sldChg chg="addSp delSp modSp">
        <pc:chgData name="Hervé Balsan" userId="S::herve.balsan@magny-les-hameaux.fr::6ae29359-120a-451c-9e8d-5ded7cfedebf" providerId="AD" clId="Web-{1CCC2D83-1AD6-5E56-CEE7-18D7D6F7A2FF}" dt="2025-01-20T11:56:48.810" v="62" actId="20577"/>
        <pc:sldMkLst>
          <pc:docMk/>
          <pc:sldMk cId="789871525" sldId="310"/>
        </pc:sldMkLst>
      </pc:sldChg>
      <pc:sldChg chg="addSp delSp modSp">
        <pc:chgData name="Hervé Balsan" userId="S::herve.balsan@magny-les-hameaux.fr::6ae29359-120a-451c-9e8d-5ded7cfedebf" providerId="AD" clId="Web-{1CCC2D83-1AD6-5E56-CEE7-18D7D6F7A2FF}" dt="2025-01-20T11:56:45.216" v="58" actId="20577"/>
        <pc:sldMkLst>
          <pc:docMk/>
          <pc:sldMk cId="3327434041" sldId="311"/>
        </pc:sldMkLst>
      </pc:sldChg>
      <pc:sldChg chg="addSp delSp modSp">
        <pc:chgData name="Hervé Balsan" userId="S::herve.balsan@magny-les-hameaux.fr::6ae29359-120a-451c-9e8d-5ded7cfedebf" providerId="AD" clId="Web-{1CCC2D83-1AD6-5E56-CEE7-18D7D6F7A2FF}" dt="2025-01-20T11:56:40.951" v="56" actId="20577"/>
        <pc:sldMkLst>
          <pc:docMk/>
          <pc:sldMk cId="689967091" sldId="312"/>
        </pc:sldMkLst>
      </pc:sldChg>
      <pc:sldChg chg="delSp add del">
        <pc:chgData name="Hervé Balsan" userId="S::herve.balsan@magny-les-hameaux.fr::6ae29359-120a-451c-9e8d-5ded7cfedebf" providerId="AD" clId="Web-{1CCC2D83-1AD6-5E56-CEE7-18D7D6F7A2FF}" dt="2025-01-20T12:55:04.198" v="171"/>
        <pc:sldMkLst>
          <pc:docMk/>
          <pc:sldMk cId="3640625712" sldId="462"/>
        </pc:sldMkLst>
      </pc:sldChg>
      <pc:sldChg chg="addSp delSp modSp">
        <pc:chgData name="Hervé Balsan" userId="S::herve.balsan@magny-les-hameaux.fr::6ae29359-120a-451c-9e8d-5ded7cfedebf" providerId="AD" clId="Web-{1CCC2D83-1AD6-5E56-CEE7-18D7D6F7A2FF}" dt="2025-01-20T11:56:35.294" v="55" actId="20577"/>
        <pc:sldMkLst>
          <pc:docMk/>
          <pc:sldMk cId="1091841948" sldId="467"/>
        </pc:sldMkLst>
      </pc:sldChg>
      <pc:sldChg chg="addSp delSp modSp">
        <pc:chgData name="Hervé Balsan" userId="S::herve.balsan@magny-les-hameaux.fr::6ae29359-120a-451c-9e8d-5ded7cfedebf" providerId="AD" clId="Web-{1CCC2D83-1AD6-5E56-CEE7-18D7D6F7A2FF}" dt="2025-01-20T11:56:27.825" v="52" actId="20577"/>
        <pc:sldMkLst>
          <pc:docMk/>
          <pc:sldMk cId="4132769698" sldId="468"/>
        </pc:sldMkLst>
      </pc:sldChg>
      <pc:sldChg chg="addSp delSp modSp">
        <pc:chgData name="Hervé Balsan" userId="S::herve.balsan@magny-les-hameaux.fr::6ae29359-120a-451c-9e8d-5ded7cfedebf" providerId="AD" clId="Web-{1CCC2D83-1AD6-5E56-CEE7-18D7D6F7A2FF}" dt="2025-01-20T13:03:24.826" v="368" actId="20577"/>
        <pc:sldMkLst>
          <pc:docMk/>
          <pc:sldMk cId="1745035931" sldId="469"/>
        </pc:sldMkLst>
      </pc:sldChg>
      <pc:sldChg chg="addSp delSp modSp">
        <pc:chgData name="Hervé Balsan" userId="S::herve.balsan@magny-les-hameaux.fr::6ae29359-120a-451c-9e8d-5ded7cfedebf" providerId="AD" clId="Web-{1CCC2D83-1AD6-5E56-CEE7-18D7D6F7A2FF}" dt="2025-01-20T13:01:56.667" v="315" actId="20577"/>
        <pc:sldMkLst>
          <pc:docMk/>
          <pc:sldMk cId="1077792438" sldId="470"/>
        </pc:sldMkLst>
      </pc:sldChg>
      <pc:sldChg chg="addSp delSp modSp">
        <pc:chgData name="Hervé Balsan" userId="S::herve.balsan@magny-les-hameaux.fr::6ae29359-120a-451c-9e8d-5ded7cfedebf" providerId="AD" clId="Web-{1CCC2D83-1AD6-5E56-CEE7-18D7D6F7A2FF}" dt="2025-01-20T13:00:02.819" v="226" actId="1076"/>
        <pc:sldMkLst>
          <pc:docMk/>
          <pc:sldMk cId="1369418273" sldId="471"/>
        </pc:sldMkLst>
      </pc:sldChg>
      <pc:sldChg chg="addSp delSp modSp">
        <pc:chgData name="Hervé Balsan" userId="S::herve.balsan@magny-les-hameaux.fr::6ae29359-120a-451c-9e8d-5ded7cfedebf" providerId="AD" clId="Web-{1CCC2D83-1AD6-5E56-CEE7-18D7D6F7A2FF}" dt="2025-01-20T13:01:11.446" v="271" actId="20577"/>
        <pc:sldMkLst>
          <pc:docMk/>
          <pc:sldMk cId="804831640" sldId="472"/>
        </pc:sldMkLst>
      </pc:sldChg>
      <pc:sldChg chg="addSp delSp modSp">
        <pc:chgData name="Hervé Balsan" userId="S::herve.balsan@magny-les-hameaux.fr::6ae29359-120a-451c-9e8d-5ded7cfedebf" providerId="AD" clId="Web-{1CCC2D83-1AD6-5E56-CEE7-18D7D6F7A2FF}" dt="2025-01-20T13:00:20.945" v="230" actId="1076"/>
        <pc:sldMkLst>
          <pc:docMk/>
          <pc:sldMk cId="1020866915" sldId="473"/>
        </pc:sldMkLst>
      </pc:sldChg>
      <pc:sldChg chg="addSp delSp modSp del">
        <pc:chgData name="Hervé Balsan" userId="S::herve.balsan@magny-les-hameaux.fr::6ae29359-120a-451c-9e8d-5ded7cfedebf" providerId="AD" clId="Web-{1CCC2D83-1AD6-5E56-CEE7-18D7D6F7A2FF}" dt="2025-01-20T12:55:00.730" v="169"/>
        <pc:sldMkLst>
          <pc:docMk/>
          <pc:sldMk cId="4249936434" sldId="474"/>
        </pc:sldMkLst>
      </pc:sldChg>
      <pc:sldChg chg="addSp delSp modSp del">
        <pc:chgData name="Hervé Balsan" userId="S::herve.balsan@magny-les-hameaux.fr::6ae29359-120a-451c-9e8d-5ded7cfedebf" providerId="AD" clId="Web-{1CCC2D83-1AD6-5E56-CEE7-18D7D6F7A2FF}" dt="2025-01-20T12:55:03.105" v="170"/>
        <pc:sldMkLst>
          <pc:docMk/>
          <pc:sldMk cId="2009762971" sldId="475"/>
        </pc:sldMkLst>
      </pc:sldChg>
      <pc:sldChg chg="del">
        <pc:chgData name="Hervé Balsan" userId="S::herve.balsan@magny-les-hameaux.fr::6ae29359-120a-451c-9e8d-5ded7cfedebf" providerId="AD" clId="Web-{1CCC2D83-1AD6-5E56-CEE7-18D7D6F7A2FF}" dt="2025-01-20T11:57:46.687" v="83"/>
        <pc:sldMkLst>
          <pc:docMk/>
          <pc:sldMk cId="3924901188" sldId="476"/>
        </pc:sldMkLst>
      </pc:sldChg>
      <pc:sldChg chg="delSp add del">
        <pc:chgData name="Hervé Balsan" userId="S::herve.balsan@magny-les-hameaux.fr::6ae29359-120a-451c-9e8d-5ded7cfedebf" providerId="AD" clId="Web-{1CCC2D83-1AD6-5E56-CEE7-18D7D6F7A2FF}" dt="2025-01-20T11:57:53.593" v="86"/>
        <pc:sldMkLst>
          <pc:docMk/>
          <pc:sldMk cId="3235585622" sldId="477"/>
        </pc:sldMkLst>
      </pc:sldChg>
      <pc:sldChg chg="delSp">
        <pc:chgData name="Hervé Balsan" userId="S::herve.balsan@magny-les-hameaux.fr::6ae29359-120a-451c-9e8d-5ded7cfedebf" providerId="AD" clId="Web-{1CCC2D83-1AD6-5E56-CEE7-18D7D6F7A2FF}" dt="2025-01-20T11:57:55.375" v="87"/>
        <pc:sldMkLst>
          <pc:docMk/>
          <pc:sldMk cId="1347198325" sldId="478"/>
        </pc:sldMkLst>
      </pc:sldChg>
      <pc:sldChg chg="delSp">
        <pc:chgData name="Hervé Balsan" userId="S::herve.balsan@magny-les-hameaux.fr::6ae29359-120a-451c-9e8d-5ded7cfedebf" providerId="AD" clId="Web-{1CCC2D83-1AD6-5E56-CEE7-18D7D6F7A2FF}" dt="2025-01-20T11:57:56.609" v="88"/>
        <pc:sldMkLst>
          <pc:docMk/>
          <pc:sldMk cId="3634187699" sldId="479"/>
        </pc:sldMkLst>
      </pc:sldChg>
      <pc:sldChg chg="delSp">
        <pc:chgData name="Hervé Balsan" userId="S::herve.balsan@magny-les-hameaux.fr::6ae29359-120a-451c-9e8d-5ded7cfedebf" providerId="AD" clId="Web-{1CCC2D83-1AD6-5E56-CEE7-18D7D6F7A2FF}" dt="2025-01-20T11:57:58.453" v="89"/>
        <pc:sldMkLst>
          <pc:docMk/>
          <pc:sldMk cId="2803983172" sldId="480"/>
        </pc:sldMkLst>
      </pc:sldChg>
    </pc:docChg>
  </pc:docChgLst>
  <pc:docChgLst>
    <pc:chgData name="Hervé Balsan" userId="S::herve.balsan@magny-les-hameaux.fr::6ae29359-120a-451c-9e8d-5ded7cfedebf" providerId="AD" clId="Web-{67FFB9BC-D361-E7C1-6A4B-DF9F711B4C09}"/>
    <pc:docChg chg="addSld delSld modSld">
      <pc:chgData name="Hervé Balsan" userId="S::herve.balsan@magny-les-hameaux.fr::6ae29359-120a-451c-9e8d-5ded7cfedebf" providerId="AD" clId="Web-{67FFB9BC-D361-E7C1-6A4B-DF9F711B4C09}" dt="2025-03-05T11:28:42.856" v="32" actId="20577"/>
      <pc:docMkLst>
        <pc:docMk/>
      </pc:docMkLst>
      <pc:sldChg chg="modSp">
        <pc:chgData name="Hervé Balsan" userId="S::herve.balsan@magny-les-hameaux.fr::6ae29359-120a-451c-9e8d-5ded7cfedebf" providerId="AD" clId="Web-{67FFB9BC-D361-E7C1-6A4B-DF9F711B4C09}" dt="2025-03-05T11:28:42.856" v="32" actId="20577"/>
        <pc:sldMkLst>
          <pc:docMk/>
          <pc:sldMk cId="1745035931" sldId="469"/>
        </pc:sldMkLst>
      </pc:sldChg>
      <pc:sldChg chg="addSp delSp modSp">
        <pc:chgData name="Hervé Balsan" userId="S::herve.balsan@magny-les-hameaux.fr::6ae29359-120a-451c-9e8d-5ded7cfedebf" providerId="AD" clId="Web-{67FFB9BC-D361-E7C1-6A4B-DF9F711B4C09}" dt="2025-03-05T11:24:58.287" v="17" actId="1076"/>
        <pc:sldMkLst>
          <pc:docMk/>
          <pc:sldMk cId="2365904435" sldId="490"/>
        </pc:sldMkLst>
      </pc:sldChg>
      <pc:sldChg chg="addSp delSp modSp">
        <pc:chgData name="Hervé Balsan" userId="S::herve.balsan@magny-les-hameaux.fr::6ae29359-120a-451c-9e8d-5ded7cfedebf" providerId="AD" clId="Web-{67FFB9BC-D361-E7C1-6A4B-DF9F711B4C09}" dt="2025-03-05T11:25:04.959" v="19" actId="1076"/>
        <pc:sldMkLst>
          <pc:docMk/>
          <pc:sldMk cId="437420473" sldId="491"/>
        </pc:sldMkLst>
      </pc:sldChg>
      <pc:sldChg chg="addSp delSp modSp">
        <pc:chgData name="Hervé Balsan" userId="S::herve.balsan@magny-les-hameaux.fr::6ae29359-120a-451c-9e8d-5ded7cfedebf" providerId="AD" clId="Web-{67FFB9BC-D361-E7C1-6A4B-DF9F711B4C09}" dt="2025-03-05T11:25:09.491" v="20"/>
        <pc:sldMkLst>
          <pc:docMk/>
          <pc:sldMk cId="3174908139" sldId="492"/>
        </pc:sldMkLst>
      </pc:sldChg>
      <pc:sldChg chg="addSp delSp modSp add del">
        <pc:chgData name="Hervé Balsan" userId="S::herve.balsan@magny-les-hameaux.fr::6ae29359-120a-451c-9e8d-5ded7cfedebf" providerId="AD" clId="Web-{67FFB9BC-D361-E7C1-6A4B-DF9F711B4C09}" dt="2025-03-05T11:25:23.054" v="22" actId="1076"/>
        <pc:sldMkLst>
          <pc:docMk/>
          <pc:sldMk cId="3120300435" sldId="493"/>
        </pc:sldMkLst>
      </pc:sldChg>
      <pc:sldChg chg="addSp delSp modSp">
        <pc:chgData name="Hervé Balsan" userId="S::herve.balsan@magny-les-hameaux.fr::6ae29359-120a-451c-9e8d-5ded7cfedebf" providerId="AD" clId="Web-{67FFB9BC-D361-E7C1-6A4B-DF9F711B4C09}" dt="2025-03-05T11:25:29.913" v="24" actId="1076"/>
        <pc:sldMkLst>
          <pc:docMk/>
          <pc:sldMk cId="1915636199" sldId="494"/>
        </pc:sldMkLst>
      </pc:sldChg>
      <pc:sldChg chg="addSp delSp modSp">
        <pc:chgData name="Hervé Balsan" userId="S::herve.balsan@magny-les-hameaux.fr::6ae29359-120a-451c-9e8d-5ded7cfedebf" providerId="AD" clId="Web-{67FFB9BC-D361-E7C1-6A4B-DF9F711B4C09}" dt="2025-03-05T11:25:36.351" v="26" actId="1076"/>
        <pc:sldMkLst>
          <pc:docMk/>
          <pc:sldMk cId="597594173" sldId="495"/>
        </pc:sldMkLst>
      </pc:sldChg>
      <pc:sldChg chg="addSp delSp modSp">
        <pc:chgData name="Hervé Balsan" userId="S::herve.balsan@magny-les-hameaux.fr::6ae29359-120a-451c-9e8d-5ded7cfedebf" providerId="AD" clId="Web-{67FFB9BC-D361-E7C1-6A4B-DF9F711B4C09}" dt="2025-03-05T11:25:41.851" v="28" actId="1076"/>
        <pc:sldMkLst>
          <pc:docMk/>
          <pc:sldMk cId="3177603082" sldId="496"/>
        </pc:sldMkLst>
      </pc:sldChg>
      <pc:sldChg chg="addSp delSp modSp">
        <pc:chgData name="Hervé Balsan" userId="S::herve.balsan@magny-les-hameaux.fr::6ae29359-120a-451c-9e8d-5ded7cfedebf" providerId="AD" clId="Web-{67FFB9BC-D361-E7C1-6A4B-DF9F711B4C09}" dt="2025-03-05T11:25:50.851" v="31" actId="1076"/>
        <pc:sldMkLst>
          <pc:docMk/>
          <pc:sldMk cId="11199550" sldId="497"/>
        </pc:sldMkLst>
      </pc:sldChg>
    </pc:docChg>
  </pc:docChgLst>
  <pc:docChgLst>
    <pc:chgData name="Hervé Balsan" userId="S::herve.balsan@magny-les-hameaux.fr::6ae29359-120a-451c-9e8d-5ded7cfedebf" providerId="AD" clId="Web-{D015C652-4DA1-993B-60AA-208F2B29E80C}"/>
    <pc:docChg chg="modSld">
      <pc:chgData name="Hervé Balsan" userId="S::herve.balsan@magny-les-hameaux.fr::6ae29359-120a-451c-9e8d-5ded7cfedebf" providerId="AD" clId="Web-{D015C652-4DA1-993B-60AA-208F2B29E80C}" dt="2025-09-15T11:14:23.001" v="70"/>
      <pc:docMkLst>
        <pc:docMk/>
      </pc:docMkLst>
      <pc:sldChg chg="addSp delSp modSp">
        <pc:chgData name="Hervé Balsan" userId="S::herve.balsan@magny-les-hameaux.fr::6ae29359-120a-451c-9e8d-5ded7cfedebf" providerId="AD" clId="Web-{D015C652-4DA1-993B-60AA-208F2B29E80C}" dt="2025-09-15T11:14:23.001" v="70"/>
        <pc:sldMkLst>
          <pc:docMk/>
          <pc:sldMk cId="11199550" sldId="497"/>
        </pc:sldMkLst>
        <pc:spChg chg="add del mod">
          <ac:chgData name="Hervé Balsan" userId="S::herve.balsan@magny-les-hameaux.fr::6ae29359-120a-451c-9e8d-5ded7cfedebf" providerId="AD" clId="Web-{D015C652-4DA1-993B-60AA-208F2B29E80C}" dt="2025-09-15T11:07:51.680" v="12"/>
          <ac:spMkLst>
            <pc:docMk/>
            <pc:sldMk cId="11199550" sldId="497"/>
            <ac:spMk id="6" creationId="{A8D642A5-E258-3973-3481-286DDC355F9F}"/>
          </ac:spMkLst>
        </pc:spChg>
        <pc:spChg chg="add del mod">
          <ac:chgData name="Hervé Balsan" userId="S::herve.balsan@magny-les-hameaux.fr::6ae29359-120a-451c-9e8d-5ded7cfedebf" providerId="AD" clId="Web-{D015C652-4DA1-993B-60AA-208F2B29E80C}" dt="2025-09-15T11:08:30.603" v="18"/>
          <ac:spMkLst>
            <pc:docMk/>
            <pc:sldMk cId="11199550" sldId="497"/>
            <ac:spMk id="7" creationId="{273A4575-B481-D3E5-1BCA-840EF274DEC9}"/>
          </ac:spMkLst>
        </pc:spChg>
        <pc:spChg chg="add del">
          <ac:chgData name="Hervé Balsan" userId="S::herve.balsan@magny-les-hameaux.fr::6ae29359-120a-451c-9e8d-5ded7cfedebf" providerId="AD" clId="Web-{D015C652-4DA1-993B-60AA-208F2B29E80C}" dt="2025-09-15T11:09:26.230" v="45"/>
          <ac:spMkLst>
            <pc:docMk/>
            <pc:sldMk cId="11199550" sldId="497"/>
            <ac:spMk id="10" creationId="{66B0CE95-CE0D-3391-8D8E-96751088AE0C}"/>
          </ac:spMkLst>
        </pc:spChg>
        <pc:spChg chg="add del">
          <ac:chgData name="Hervé Balsan" userId="S::herve.balsan@magny-les-hameaux.fr::6ae29359-120a-451c-9e8d-5ded7cfedebf" providerId="AD" clId="Web-{D015C652-4DA1-993B-60AA-208F2B29E80C}" dt="2025-09-15T11:14:23.001" v="70"/>
          <ac:spMkLst>
            <pc:docMk/>
            <pc:sldMk cId="11199550" sldId="497"/>
            <ac:spMk id="22" creationId="{DA6EA233-C9A0-F48D-5804-66FBB2AF5464}"/>
          </ac:spMkLst>
        </pc:spChg>
        <pc:inkChg chg="add del">
          <ac:chgData name="Hervé Balsan" userId="S::herve.balsan@magny-les-hameaux.fr::6ae29359-120a-451c-9e8d-5ded7cfedebf" providerId="AD" clId="Web-{D015C652-4DA1-993B-60AA-208F2B29E80C}" dt="2025-09-15T11:08:52.776" v="20"/>
          <ac:inkMkLst>
            <pc:docMk/>
            <pc:sldMk cId="11199550" sldId="497"/>
            <ac:inkMk id="8" creationId="{D5B74143-06B6-9972-EAAB-A13B2397E141}"/>
          </ac:inkMkLst>
        </pc:inkChg>
        <pc:inkChg chg="add del">
          <ac:chgData name="Hervé Balsan" userId="S::herve.balsan@magny-les-hameaux.fr::6ae29359-120a-451c-9e8d-5ded7cfedebf" providerId="AD" clId="Web-{D015C652-4DA1-993B-60AA-208F2B29E80C}" dt="2025-09-15T11:09:28.949" v="46"/>
          <ac:inkMkLst>
            <pc:docMk/>
            <pc:sldMk cId="11199550" sldId="497"/>
            <ac:inkMk id="9" creationId="{AE2BDA3F-6439-F8EE-C94D-78F455B50B31}"/>
          </ac:inkMkLst>
        </pc:inkChg>
        <pc:inkChg chg="add del">
          <ac:chgData name="Hervé Balsan" userId="S::herve.balsan@magny-les-hameaux.fr::6ae29359-120a-451c-9e8d-5ded7cfedebf" providerId="AD" clId="Web-{D015C652-4DA1-993B-60AA-208F2B29E80C}" dt="2025-09-15T11:09:26.074" v="44"/>
          <ac:inkMkLst>
            <pc:docMk/>
            <pc:sldMk cId="11199550" sldId="497"/>
            <ac:inkMk id="11" creationId="{29D5EA6B-FD10-47A2-E745-6E45222AAD78}"/>
          </ac:inkMkLst>
        </pc:inkChg>
        <pc:inkChg chg="add del">
          <ac:chgData name="Hervé Balsan" userId="S::herve.balsan@magny-les-hameaux.fr::6ae29359-120a-451c-9e8d-5ded7cfedebf" providerId="AD" clId="Web-{D015C652-4DA1-993B-60AA-208F2B29E80C}" dt="2025-09-15T11:09:25.652" v="43"/>
          <ac:inkMkLst>
            <pc:docMk/>
            <pc:sldMk cId="11199550" sldId="497"/>
            <ac:inkMk id="12" creationId="{0E08F7D0-706C-49E6-4059-0DEE523CFC88}"/>
          </ac:inkMkLst>
        </pc:inkChg>
        <pc:inkChg chg="add del">
          <ac:chgData name="Hervé Balsan" userId="S::herve.balsan@magny-les-hameaux.fr::6ae29359-120a-451c-9e8d-5ded7cfedebf" providerId="AD" clId="Web-{D015C652-4DA1-993B-60AA-208F2B29E80C}" dt="2025-09-15T11:09:25.480" v="42"/>
          <ac:inkMkLst>
            <pc:docMk/>
            <pc:sldMk cId="11199550" sldId="497"/>
            <ac:inkMk id="13" creationId="{84544E4A-09F5-B80E-2327-510586AA81F1}"/>
          </ac:inkMkLst>
        </pc:inkChg>
        <pc:inkChg chg="add del">
          <ac:chgData name="Hervé Balsan" userId="S::herve.balsan@magny-les-hameaux.fr::6ae29359-120a-451c-9e8d-5ded7cfedebf" providerId="AD" clId="Web-{D015C652-4DA1-993B-60AA-208F2B29E80C}" dt="2025-09-15T11:09:25.308" v="41"/>
          <ac:inkMkLst>
            <pc:docMk/>
            <pc:sldMk cId="11199550" sldId="497"/>
            <ac:inkMk id="14" creationId="{CE308ED7-F37B-E720-ACA9-7078E15EF29F}"/>
          </ac:inkMkLst>
        </pc:inkChg>
        <pc:inkChg chg="add del">
          <ac:chgData name="Hervé Balsan" userId="S::herve.balsan@magny-les-hameaux.fr::6ae29359-120a-451c-9e8d-5ded7cfedebf" providerId="AD" clId="Web-{D015C652-4DA1-993B-60AA-208F2B29E80C}" dt="2025-09-15T11:09:25.308" v="40"/>
          <ac:inkMkLst>
            <pc:docMk/>
            <pc:sldMk cId="11199550" sldId="497"/>
            <ac:inkMk id="15" creationId="{CEB35117-B308-EF47-C405-440C59772189}"/>
          </ac:inkMkLst>
        </pc:inkChg>
        <pc:inkChg chg="add del">
          <ac:chgData name="Hervé Balsan" userId="S::herve.balsan@magny-les-hameaux.fr::6ae29359-120a-451c-9e8d-5ded7cfedebf" providerId="AD" clId="Web-{D015C652-4DA1-993B-60AA-208F2B29E80C}" dt="2025-09-15T11:09:25.308" v="39"/>
          <ac:inkMkLst>
            <pc:docMk/>
            <pc:sldMk cId="11199550" sldId="497"/>
            <ac:inkMk id="16" creationId="{8C326151-B118-0CAA-051B-BF51EC832840}"/>
          </ac:inkMkLst>
        </pc:inkChg>
        <pc:inkChg chg="add del">
          <ac:chgData name="Hervé Balsan" userId="S::herve.balsan@magny-les-hameaux.fr::6ae29359-120a-451c-9e8d-5ded7cfedebf" providerId="AD" clId="Web-{D015C652-4DA1-993B-60AA-208F2B29E80C}" dt="2025-09-15T11:09:25.308" v="38"/>
          <ac:inkMkLst>
            <pc:docMk/>
            <pc:sldMk cId="11199550" sldId="497"/>
            <ac:inkMk id="17" creationId="{BC852504-621B-48D3-220F-9804FE54716D}"/>
          </ac:inkMkLst>
        </pc:inkChg>
        <pc:inkChg chg="add del">
          <ac:chgData name="Hervé Balsan" userId="S::herve.balsan@magny-les-hameaux.fr::6ae29359-120a-451c-9e8d-5ded7cfedebf" providerId="AD" clId="Web-{D015C652-4DA1-993B-60AA-208F2B29E80C}" dt="2025-09-15T11:09:25.308" v="37"/>
          <ac:inkMkLst>
            <pc:docMk/>
            <pc:sldMk cId="11199550" sldId="497"/>
            <ac:inkMk id="18" creationId="{4FEF8F8E-C293-4D50-A9DE-861EAF24EDB9}"/>
          </ac:inkMkLst>
        </pc:inkChg>
        <pc:inkChg chg="add del">
          <ac:chgData name="Hervé Balsan" userId="S::herve.balsan@magny-les-hameaux.fr::6ae29359-120a-451c-9e8d-5ded7cfedebf" providerId="AD" clId="Web-{D015C652-4DA1-993B-60AA-208F2B29E80C}" dt="2025-09-15T11:09:25.293" v="36"/>
          <ac:inkMkLst>
            <pc:docMk/>
            <pc:sldMk cId="11199550" sldId="497"/>
            <ac:inkMk id="19" creationId="{94E342C3-6079-29D2-7C54-7D9373271E30}"/>
          </ac:inkMkLst>
        </pc:inkChg>
        <pc:inkChg chg="add del">
          <ac:chgData name="Hervé Balsan" userId="S::herve.balsan@magny-les-hameaux.fr::6ae29359-120a-451c-9e8d-5ded7cfedebf" providerId="AD" clId="Web-{D015C652-4DA1-993B-60AA-208F2B29E80C}" dt="2025-09-15T11:09:25.293" v="35"/>
          <ac:inkMkLst>
            <pc:docMk/>
            <pc:sldMk cId="11199550" sldId="497"/>
            <ac:inkMk id="20" creationId="{610AF84E-D010-BECB-E00E-9EE483FF0F26}"/>
          </ac:inkMkLst>
        </pc:inkChg>
        <pc:inkChg chg="add del">
          <ac:chgData name="Hervé Balsan" userId="S::herve.balsan@magny-les-hameaux.fr::6ae29359-120a-451c-9e8d-5ded7cfedebf" providerId="AD" clId="Web-{D015C652-4DA1-993B-60AA-208F2B29E80C}" dt="2025-09-15T11:09:25.293" v="34"/>
          <ac:inkMkLst>
            <pc:docMk/>
            <pc:sldMk cId="11199550" sldId="497"/>
            <ac:inkMk id="21" creationId="{997B515B-4720-9BAF-CEA7-929FA0DD341B}"/>
          </ac:inkMkLst>
        </pc:inkChg>
        <pc:inkChg chg="add del">
          <ac:chgData name="Hervé Balsan" userId="S::herve.balsan@magny-les-hameaux.fr::6ae29359-120a-451c-9e8d-5ded7cfedebf" providerId="AD" clId="Web-{D015C652-4DA1-993B-60AA-208F2B29E80C}" dt="2025-09-15T11:14:22.845" v="69"/>
          <ac:inkMkLst>
            <pc:docMk/>
            <pc:sldMk cId="11199550" sldId="497"/>
            <ac:inkMk id="23" creationId="{9722A911-C55F-AD5A-9A1A-D27126030A29}"/>
          </ac:inkMkLst>
        </pc:inkChg>
        <pc:inkChg chg="add del">
          <ac:chgData name="Hervé Balsan" userId="S::herve.balsan@magny-les-hameaux.fr::6ae29359-120a-451c-9e8d-5ded7cfedebf" providerId="AD" clId="Web-{D015C652-4DA1-993B-60AA-208F2B29E80C}" dt="2025-09-15T11:14:20.048" v="68"/>
          <ac:inkMkLst>
            <pc:docMk/>
            <pc:sldMk cId="11199550" sldId="497"/>
            <ac:inkMk id="24" creationId="{4CB699BE-5B83-7B6A-B1D3-57A284D9A4CB}"/>
          </ac:inkMkLst>
        </pc:inkChg>
        <pc:inkChg chg="add del">
          <ac:chgData name="Hervé Balsan" userId="S::herve.balsan@magny-les-hameaux.fr::6ae29359-120a-451c-9e8d-5ded7cfedebf" providerId="AD" clId="Web-{D015C652-4DA1-993B-60AA-208F2B29E80C}" dt="2025-09-15T11:14:19.126" v="67"/>
          <ac:inkMkLst>
            <pc:docMk/>
            <pc:sldMk cId="11199550" sldId="497"/>
            <ac:inkMk id="25" creationId="{E22D8E30-4D6D-A6B4-8BBC-672F3C5C00D6}"/>
          </ac:inkMkLst>
        </pc:inkChg>
        <pc:inkChg chg="add del">
          <ac:chgData name="Hervé Balsan" userId="S::herve.balsan@magny-les-hameaux.fr::6ae29359-120a-451c-9e8d-5ded7cfedebf" providerId="AD" clId="Web-{D015C652-4DA1-993B-60AA-208F2B29E80C}" dt="2025-09-15T11:14:18.361" v="66"/>
          <ac:inkMkLst>
            <pc:docMk/>
            <pc:sldMk cId="11199550" sldId="497"/>
            <ac:inkMk id="26" creationId="{51403F60-D564-EEBA-E5A3-DFD3371BB07C}"/>
          </ac:inkMkLst>
        </pc:inkChg>
        <pc:inkChg chg="add del">
          <ac:chgData name="Hervé Balsan" userId="S::herve.balsan@magny-les-hameaux.fr::6ae29359-120a-451c-9e8d-5ded7cfedebf" providerId="AD" clId="Web-{D015C652-4DA1-993B-60AA-208F2B29E80C}" dt="2025-09-15T11:14:17.579" v="65"/>
          <ac:inkMkLst>
            <pc:docMk/>
            <pc:sldMk cId="11199550" sldId="497"/>
            <ac:inkMk id="27" creationId="{AC5BDC5B-D362-9683-F9EF-F1184C205A8E}"/>
          </ac:inkMkLst>
        </pc:inkChg>
        <pc:inkChg chg="add del">
          <ac:chgData name="Hervé Balsan" userId="S::herve.balsan@magny-les-hameaux.fr::6ae29359-120a-451c-9e8d-5ded7cfedebf" providerId="AD" clId="Web-{D015C652-4DA1-993B-60AA-208F2B29E80C}" dt="2025-09-15T11:14:17.048" v="64"/>
          <ac:inkMkLst>
            <pc:docMk/>
            <pc:sldMk cId="11199550" sldId="497"/>
            <ac:inkMk id="28" creationId="{DAF695E0-3573-9430-B1FE-50B1C14B0783}"/>
          </ac:inkMkLst>
        </pc:inkChg>
        <pc:inkChg chg="add del">
          <ac:chgData name="Hervé Balsan" userId="S::herve.balsan@magny-les-hameaux.fr::6ae29359-120a-451c-9e8d-5ded7cfedebf" providerId="AD" clId="Web-{D015C652-4DA1-993B-60AA-208F2B29E80C}" dt="2025-09-15T11:14:16.376" v="63"/>
          <ac:inkMkLst>
            <pc:docMk/>
            <pc:sldMk cId="11199550" sldId="497"/>
            <ac:inkMk id="29" creationId="{23731608-E22F-C48F-BA33-2DF5FEB40B87}"/>
          </ac:inkMkLst>
        </pc:inkChg>
        <pc:inkChg chg="add del">
          <ac:chgData name="Hervé Balsan" userId="S::herve.balsan@magny-les-hameaux.fr::6ae29359-120a-451c-9e8d-5ded7cfedebf" providerId="AD" clId="Web-{D015C652-4DA1-993B-60AA-208F2B29E80C}" dt="2025-09-15T11:14:15.954" v="62"/>
          <ac:inkMkLst>
            <pc:docMk/>
            <pc:sldMk cId="11199550" sldId="497"/>
            <ac:inkMk id="30" creationId="{1E5636E3-B05C-CE7C-92E8-F5D77305FD27}"/>
          </ac:inkMkLst>
        </pc:inkChg>
        <pc:inkChg chg="add del">
          <ac:chgData name="Hervé Balsan" userId="S::herve.balsan@magny-les-hameaux.fr::6ae29359-120a-451c-9e8d-5ded7cfedebf" providerId="AD" clId="Web-{D015C652-4DA1-993B-60AA-208F2B29E80C}" dt="2025-09-15T11:14:15.532" v="61"/>
          <ac:inkMkLst>
            <pc:docMk/>
            <pc:sldMk cId="11199550" sldId="497"/>
            <ac:inkMk id="31" creationId="{238BEA07-DA93-B3AE-EDB9-D931624AB0D4}"/>
          </ac:inkMkLst>
        </pc:inkChg>
        <pc:inkChg chg="add del">
          <ac:chgData name="Hervé Balsan" userId="S::herve.balsan@magny-les-hameaux.fr::6ae29359-120a-451c-9e8d-5ded7cfedebf" providerId="AD" clId="Web-{D015C652-4DA1-993B-60AA-208F2B29E80C}" dt="2025-09-15T11:14:15.126" v="60"/>
          <ac:inkMkLst>
            <pc:docMk/>
            <pc:sldMk cId="11199550" sldId="497"/>
            <ac:inkMk id="32" creationId="{9740CC3B-261C-D33D-5CC5-91F12DF1B25B}"/>
          </ac:inkMkLst>
        </pc:inkChg>
        <pc:inkChg chg="add del">
          <ac:chgData name="Hervé Balsan" userId="S::herve.balsan@magny-les-hameaux.fr::6ae29359-120a-451c-9e8d-5ded7cfedebf" providerId="AD" clId="Web-{D015C652-4DA1-993B-60AA-208F2B29E80C}" dt="2025-09-15T11:14:14.157" v="59"/>
          <ac:inkMkLst>
            <pc:docMk/>
            <pc:sldMk cId="11199550" sldId="497"/>
            <ac:inkMk id="33" creationId="{7C5F2A03-60F5-D86D-2F33-227E7D2181E5}"/>
          </ac:inkMkLst>
        </pc:inkChg>
      </pc:sldChg>
    </pc:docChg>
  </pc:docChgLst>
  <pc:docChgLst>
    <pc:chgData name="Hervé Balsan" userId="S::herve.balsan@magny-les-hameaux.fr::6ae29359-120a-451c-9e8d-5ded7cfedebf" providerId="AD" clId="Web-{064BBE13-5D16-B12F-EAC8-5903D8786D22}"/>
    <pc:docChg chg="modSld">
      <pc:chgData name="Hervé Balsan" userId="S::herve.balsan@magny-les-hameaux.fr::6ae29359-120a-451c-9e8d-5ded7cfedebf" providerId="AD" clId="Web-{064BBE13-5D16-B12F-EAC8-5903D8786D22}" dt="2025-09-15T05:57:28.039" v="52"/>
      <pc:docMkLst>
        <pc:docMk/>
      </pc:docMkLst>
      <pc:sldChg chg="addSp modSp">
        <pc:chgData name="Hervé Balsan" userId="S::herve.balsan@magny-les-hameaux.fr::6ae29359-120a-451c-9e8d-5ded7cfedebf" providerId="AD" clId="Web-{064BBE13-5D16-B12F-EAC8-5903D8786D22}" dt="2025-09-15T05:56:31.897" v="35" actId="1076"/>
        <pc:sldMkLst>
          <pc:docMk/>
          <pc:sldMk cId="11199550" sldId="497"/>
        </pc:sldMkLst>
        <pc:picChg chg="add mod">
          <ac:chgData name="Hervé Balsan" userId="S::herve.balsan@magny-les-hameaux.fr::6ae29359-120a-451c-9e8d-5ded7cfedebf" providerId="AD" clId="Web-{064BBE13-5D16-B12F-EAC8-5903D8786D22}" dt="2025-09-15T05:56:24.897" v="33" actId="1076"/>
          <ac:picMkLst>
            <pc:docMk/>
            <pc:sldMk cId="11199550" sldId="497"/>
            <ac:picMk id="2" creationId="{5FD4103B-65CF-4637-F340-8B2F90D80D1C}"/>
          </ac:picMkLst>
        </pc:picChg>
        <pc:picChg chg="add mod">
          <ac:chgData name="Hervé Balsan" userId="S::herve.balsan@magny-les-hameaux.fr::6ae29359-120a-451c-9e8d-5ded7cfedebf" providerId="AD" clId="Web-{064BBE13-5D16-B12F-EAC8-5903D8786D22}" dt="2025-09-15T05:56:31.897" v="35" actId="1076"/>
          <ac:picMkLst>
            <pc:docMk/>
            <pc:sldMk cId="11199550" sldId="497"/>
            <ac:picMk id="3" creationId="{E5065B2C-B763-2A89-13CF-055186ACC6FB}"/>
          </ac:picMkLst>
        </pc:picChg>
      </pc:sldChg>
      <pc:sldChg chg="addSp modSp">
        <pc:chgData name="Hervé Balsan" userId="S::herve.balsan@magny-les-hameaux.fr::6ae29359-120a-451c-9e8d-5ded7cfedebf" providerId="AD" clId="Web-{064BBE13-5D16-B12F-EAC8-5903D8786D22}" dt="2025-09-15T05:56:42.022" v="38" actId="1076"/>
        <pc:sldMkLst>
          <pc:docMk/>
          <pc:sldMk cId="2084348763" sldId="498"/>
        </pc:sldMkLst>
        <pc:picChg chg="add mod">
          <ac:chgData name="Hervé Balsan" userId="S::herve.balsan@magny-les-hameaux.fr::6ae29359-120a-451c-9e8d-5ded7cfedebf" providerId="AD" clId="Web-{064BBE13-5D16-B12F-EAC8-5903D8786D22}" dt="2025-09-15T05:56:38.757" v="36" actId="1076"/>
          <ac:picMkLst>
            <pc:docMk/>
            <pc:sldMk cId="2084348763" sldId="498"/>
            <ac:picMk id="2" creationId="{EB5E0848-3F4B-E762-7046-30486FC1D392}"/>
          </ac:picMkLst>
        </pc:picChg>
        <pc:picChg chg="add mod">
          <ac:chgData name="Hervé Balsan" userId="S::herve.balsan@magny-les-hameaux.fr::6ae29359-120a-451c-9e8d-5ded7cfedebf" providerId="AD" clId="Web-{064BBE13-5D16-B12F-EAC8-5903D8786D22}" dt="2025-09-15T05:56:42.022" v="38" actId="1076"/>
          <ac:picMkLst>
            <pc:docMk/>
            <pc:sldMk cId="2084348763" sldId="498"/>
            <ac:picMk id="6" creationId="{D45C423D-F4EF-4E32-C749-8FECDBB8255E}"/>
          </ac:picMkLst>
        </pc:picChg>
      </pc:sldChg>
      <pc:sldChg chg="addSp modSp">
        <pc:chgData name="Hervé Balsan" userId="S::herve.balsan@magny-les-hameaux.fr::6ae29359-120a-451c-9e8d-5ded7cfedebf" providerId="AD" clId="Web-{064BBE13-5D16-B12F-EAC8-5903D8786D22}" dt="2025-09-15T05:56:47.710" v="40"/>
        <pc:sldMkLst>
          <pc:docMk/>
          <pc:sldMk cId="3541546026" sldId="499"/>
        </pc:sldMkLst>
        <pc:picChg chg="add mod">
          <ac:chgData name="Hervé Balsan" userId="S::herve.balsan@magny-les-hameaux.fr::6ae29359-120a-451c-9e8d-5ded7cfedebf" providerId="AD" clId="Web-{064BBE13-5D16-B12F-EAC8-5903D8786D22}" dt="2025-09-15T05:56:46.319" v="39" actId="1076"/>
          <ac:picMkLst>
            <pc:docMk/>
            <pc:sldMk cId="3541546026" sldId="499"/>
            <ac:picMk id="2" creationId="{0801B66B-168E-B82E-8EDE-03F269476041}"/>
          </ac:picMkLst>
        </pc:picChg>
        <pc:picChg chg="add">
          <ac:chgData name="Hervé Balsan" userId="S::herve.balsan@magny-les-hameaux.fr::6ae29359-120a-451c-9e8d-5ded7cfedebf" providerId="AD" clId="Web-{064BBE13-5D16-B12F-EAC8-5903D8786D22}" dt="2025-09-15T05:56:47.710" v="40"/>
          <ac:picMkLst>
            <pc:docMk/>
            <pc:sldMk cId="3541546026" sldId="499"/>
            <ac:picMk id="6" creationId="{681915D7-4BEB-C355-61A0-A11375A4F770}"/>
          </ac:picMkLst>
        </pc:picChg>
      </pc:sldChg>
      <pc:sldChg chg="addSp modSp">
        <pc:chgData name="Hervé Balsan" userId="S::herve.balsan@magny-les-hameaux.fr::6ae29359-120a-451c-9e8d-5ded7cfedebf" providerId="AD" clId="Web-{064BBE13-5D16-B12F-EAC8-5903D8786D22}" dt="2025-09-15T05:57:05.210" v="45" actId="1076"/>
        <pc:sldMkLst>
          <pc:docMk/>
          <pc:sldMk cId="324564813" sldId="500"/>
        </pc:sldMkLst>
        <pc:picChg chg="add mod">
          <ac:chgData name="Hervé Balsan" userId="S::herve.balsan@magny-les-hameaux.fr::6ae29359-120a-451c-9e8d-5ded7cfedebf" providerId="AD" clId="Web-{064BBE13-5D16-B12F-EAC8-5903D8786D22}" dt="2025-09-15T05:57:03.492" v="44" actId="14100"/>
          <ac:picMkLst>
            <pc:docMk/>
            <pc:sldMk cId="324564813" sldId="500"/>
            <ac:picMk id="2" creationId="{8C6F13D0-CCB1-543F-C4AB-AD097C0783E8}"/>
          </ac:picMkLst>
        </pc:picChg>
        <pc:picChg chg="add mod">
          <ac:chgData name="Hervé Balsan" userId="S::herve.balsan@magny-les-hameaux.fr::6ae29359-120a-451c-9e8d-5ded7cfedebf" providerId="AD" clId="Web-{064BBE13-5D16-B12F-EAC8-5903D8786D22}" dt="2025-09-15T05:57:05.210" v="45" actId="1076"/>
          <ac:picMkLst>
            <pc:docMk/>
            <pc:sldMk cId="324564813" sldId="500"/>
            <ac:picMk id="6" creationId="{A23855C4-9480-DD9C-377A-AF7BE7BCBE15}"/>
          </ac:picMkLst>
        </pc:picChg>
      </pc:sldChg>
      <pc:sldChg chg="addSp modSp">
        <pc:chgData name="Hervé Balsan" userId="S::herve.balsan@magny-les-hameaux.fr::6ae29359-120a-451c-9e8d-5ded7cfedebf" providerId="AD" clId="Web-{064BBE13-5D16-B12F-EAC8-5903D8786D22}" dt="2025-09-15T05:57:18.789" v="49" actId="14100"/>
        <pc:sldMkLst>
          <pc:docMk/>
          <pc:sldMk cId="2577712849" sldId="501"/>
        </pc:sldMkLst>
        <pc:picChg chg="add mod">
          <ac:chgData name="Hervé Balsan" userId="S::herve.balsan@magny-les-hameaux.fr::6ae29359-120a-451c-9e8d-5ded7cfedebf" providerId="AD" clId="Web-{064BBE13-5D16-B12F-EAC8-5903D8786D22}" dt="2025-09-15T05:57:18.789" v="49" actId="14100"/>
          <ac:picMkLst>
            <pc:docMk/>
            <pc:sldMk cId="2577712849" sldId="501"/>
            <ac:picMk id="2" creationId="{23990C4C-DF04-3F88-67E7-42C8FCFA5F71}"/>
          </ac:picMkLst>
        </pc:picChg>
        <pc:picChg chg="add">
          <ac:chgData name="Hervé Balsan" userId="S::herve.balsan@magny-les-hameaux.fr::6ae29359-120a-451c-9e8d-5ded7cfedebf" providerId="AD" clId="Web-{064BBE13-5D16-B12F-EAC8-5903D8786D22}" dt="2025-09-15T05:57:14.929" v="48"/>
          <ac:picMkLst>
            <pc:docMk/>
            <pc:sldMk cId="2577712849" sldId="501"/>
            <ac:picMk id="6" creationId="{57969335-45BE-77E8-4BBD-5DE71DA4EB46}"/>
          </ac:picMkLst>
        </pc:picChg>
      </pc:sldChg>
      <pc:sldChg chg="addSp modSp">
        <pc:chgData name="Hervé Balsan" userId="S::herve.balsan@magny-les-hameaux.fr::6ae29359-120a-451c-9e8d-5ded7cfedebf" providerId="AD" clId="Web-{064BBE13-5D16-B12F-EAC8-5903D8786D22}" dt="2025-09-15T05:57:24.929" v="51"/>
        <pc:sldMkLst>
          <pc:docMk/>
          <pc:sldMk cId="2409855784" sldId="502"/>
        </pc:sldMkLst>
        <pc:picChg chg="add mod">
          <ac:chgData name="Hervé Balsan" userId="S::herve.balsan@magny-les-hameaux.fr::6ae29359-120a-451c-9e8d-5ded7cfedebf" providerId="AD" clId="Web-{064BBE13-5D16-B12F-EAC8-5903D8786D22}" dt="2025-09-15T05:57:23.836" v="50" actId="1076"/>
          <ac:picMkLst>
            <pc:docMk/>
            <pc:sldMk cId="2409855784" sldId="502"/>
            <ac:picMk id="2" creationId="{FF8111C8-DCDE-8159-A3C0-F9508F91E690}"/>
          </ac:picMkLst>
        </pc:picChg>
        <pc:picChg chg="add">
          <ac:chgData name="Hervé Balsan" userId="S::herve.balsan@magny-les-hameaux.fr::6ae29359-120a-451c-9e8d-5ded7cfedebf" providerId="AD" clId="Web-{064BBE13-5D16-B12F-EAC8-5903D8786D22}" dt="2025-09-15T05:57:24.929" v="51"/>
          <ac:picMkLst>
            <pc:docMk/>
            <pc:sldMk cId="2409855784" sldId="502"/>
            <ac:picMk id="6" creationId="{B25F54D3-DBC4-1433-208E-C4F2AA901204}"/>
          </ac:picMkLst>
        </pc:picChg>
      </pc:sldChg>
      <pc:sldChg chg="addSp delSp modSp">
        <pc:chgData name="Hervé Balsan" userId="S::herve.balsan@magny-les-hameaux.fr::6ae29359-120a-451c-9e8d-5ded7cfedebf" providerId="AD" clId="Web-{064BBE13-5D16-B12F-EAC8-5903D8786D22}" dt="2025-09-15T05:57:28.039" v="52"/>
        <pc:sldMkLst>
          <pc:docMk/>
          <pc:sldMk cId="4196086534" sldId="504"/>
        </pc:sldMkLst>
        <pc:picChg chg="add del mod">
          <ac:chgData name="Hervé Balsan" userId="S::herve.balsan@magny-les-hameaux.fr::6ae29359-120a-451c-9e8d-5ded7cfedebf" providerId="AD" clId="Web-{064BBE13-5D16-B12F-EAC8-5903D8786D22}" dt="2025-09-15T05:54:11.675" v="27"/>
          <ac:picMkLst>
            <pc:docMk/>
            <pc:sldMk cId="4196086534" sldId="504"/>
            <ac:picMk id="2" creationId="{9C6C0755-0659-4AD9-4713-7A3C76B09395}"/>
          </ac:picMkLst>
        </pc:picChg>
        <pc:picChg chg="add mod">
          <ac:chgData name="Hervé Balsan" userId="S::herve.balsan@magny-les-hameaux.fr::6ae29359-120a-451c-9e8d-5ded7cfedebf" providerId="AD" clId="Web-{064BBE13-5D16-B12F-EAC8-5903D8786D22}" dt="2025-09-15T05:54:22.597" v="30" actId="1076"/>
          <ac:picMkLst>
            <pc:docMk/>
            <pc:sldMk cId="4196086534" sldId="504"/>
            <ac:picMk id="3" creationId="{A190974B-7B06-BA44-EB7A-74A5B85E0250}"/>
          </ac:picMkLst>
        </pc:picChg>
        <pc:picChg chg="add">
          <ac:chgData name="Hervé Balsan" userId="S::herve.balsan@magny-les-hameaux.fr::6ae29359-120a-451c-9e8d-5ded7cfedebf" providerId="AD" clId="Web-{064BBE13-5D16-B12F-EAC8-5903D8786D22}" dt="2025-09-15T05:57:28.039" v="52"/>
          <ac:picMkLst>
            <pc:docMk/>
            <pc:sldMk cId="4196086534" sldId="504"/>
            <ac:picMk id="7" creationId="{E3FB8879-66E5-6CCF-BCFC-ABA3E5795D92}"/>
          </ac:picMkLst>
        </pc:picChg>
      </pc:sldChg>
    </pc:docChg>
  </pc:docChgLst>
  <pc:docChgLst>
    <pc:chgData name="Hervé Balsan" userId="S::herve.balsan@magny-les-hameaux.fr::6ae29359-120a-451c-9e8d-5ded7cfedebf" providerId="AD" clId="Web-{D80B8D5C-0896-C2EF-C439-5A6288B349C4}"/>
    <pc:docChg chg="addSld delSld modSld">
      <pc:chgData name="Hervé Balsan" userId="S::herve.balsan@magny-les-hameaux.fr::6ae29359-120a-451c-9e8d-5ded7cfedebf" providerId="AD" clId="Web-{D80B8D5C-0896-C2EF-C439-5A6288B349C4}" dt="2025-09-10T10:47:33.681" v="106" actId="20577"/>
      <pc:docMkLst>
        <pc:docMk/>
      </pc:docMkLst>
      <pc:sldChg chg="modSp">
        <pc:chgData name="Hervé Balsan" userId="S::herve.balsan@magny-les-hameaux.fr::6ae29359-120a-451c-9e8d-5ded7cfedebf" providerId="AD" clId="Web-{D80B8D5C-0896-C2EF-C439-5A6288B349C4}" dt="2025-09-10T10:46:39.008" v="104" actId="1076"/>
        <pc:sldMkLst>
          <pc:docMk/>
          <pc:sldMk cId="0" sldId="256"/>
        </pc:sldMkLst>
        <pc:spChg chg="mod">
          <ac:chgData name="Hervé Balsan" userId="S::herve.balsan@magny-les-hameaux.fr::6ae29359-120a-451c-9e8d-5ded7cfedebf" providerId="AD" clId="Web-{D80B8D5C-0896-C2EF-C439-5A6288B349C4}" dt="2025-09-10T10:46:39.008" v="104" actId="1076"/>
          <ac:spMkLst>
            <pc:docMk/>
            <pc:sldMk cId="0" sldId="256"/>
            <ac:spMk id="2054" creationId="{9A134D22-2B91-56E3-FC2F-318ED209BE1E}"/>
          </ac:spMkLst>
        </pc:spChg>
      </pc:sldChg>
      <pc:sldChg chg="delSp">
        <pc:chgData name="Hervé Balsan" userId="S::herve.balsan@magny-les-hameaux.fr::6ae29359-120a-451c-9e8d-5ded7cfedebf" providerId="AD" clId="Web-{D80B8D5C-0896-C2EF-C439-5A6288B349C4}" dt="2025-09-10T10:44:41.926" v="47"/>
        <pc:sldMkLst>
          <pc:docMk/>
          <pc:sldMk cId="3270007159" sldId="308"/>
        </pc:sldMkLst>
      </pc:sldChg>
      <pc:sldChg chg="delSp">
        <pc:chgData name="Hervé Balsan" userId="S::herve.balsan@magny-les-hameaux.fr::6ae29359-120a-451c-9e8d-5ded7cfedebf" providerId="AD" clId="Web-{D80B8D5C-0896-C2EF-C439-5A6288B349C4}" dt="2025-09-10T10:44:47.567" v="49"/>
        <pc:sldMkLst>
          <pc:docMk/>
          <pc:sldMk cId="1745035931" sldId="469"/>
        </pc:sldMkLst>
      </pc:sldChg>
      <pc:sldChg chg="delSp">
        <pc:chgData name="Hervé Balsan" userId="S::herve.balsan@magny-les-hameaux.fr::6ae29359-120a-451c-9e8d-5ded7cfedebf" providerId="AD" clId="Web-{D80B8D5C-0896-C2EF-C439-5A6288B349C4}" dt="2025-09-10T10:44:50.645" v="51"/>
        <pc:sldMkLst>
          <pc:docMk/>
          <pc:sldMk cId="2365904435" sldId="490"/>
        </pc:sldMkLst>
      </pc:sldChg>
      <pc:sldChg chg="delSp">
        <pc:chgData name="Hervé Balsan" userId="S::herve.balsan@magny-les-hameaux.fr::6ae29359-120a-451c-9e8d-5ded7cfedebf" providerId="AD" clId="Web-{D80B8D5C-0896-C2EF-C439-5A6288B349C4}" dt="2025-09-10T10:44:53.098" v="53"/>
        <pc:sldMkLst>
          <pc:docMk/>
          <pc:sldMk cId="437420473" sldId="491"/>
        </pc:sldMkLst>
      </pc:sldChg>
      <pc:sldChg chg="delSp">
        <pc:chgData name="Hervé Balsan" userId="S::herve.balsan@magny-les-hameaux.fr::6ae29359-120a-451c-9e8d-5ded7cfedebf" providerId="AD" clId="Web-{D80B8D5C-0896-C2EF-C439-5A6288B349C4}" dt="2025-09-10T10:44:55.176" v="55"/>
        <pc:sldMkLst>
          <pc:docMk/>
          <pc:sldMk cId="3174908139" sldId="492"/>
        </pc:sldMkLst>
      </pc:sldChg>
      <pc:sldChg chg="delSp">
        <pc:chgData name="Hervé Balsan" userId="S::herve.balsan@magny-les-hameaux.fr::6ae29359-120a-451c-9e8d-5ded7cfedebf" providerId="AD" clId="Web-{D80B8D5C-0896-C2EF-C439-5A6288B349C4}" dt="2025-09-10T10:44:57.614" v="57"/>
        <pc:sldMkLst>
          <pc:docMk/>
          <pc:sldMk cId="3120300435" sldId="493"/>
        </pc:sldMkLst>
      </pc:sldChg>
      <pc:sldChg chg="delSp">
        <pc:chgData name="Hervé Balsan" userId="S::herve.balsan@magny-les-hameaux.fr::6ae29359-120a-451c-9e8d-5ded7cfedebf" providerId="AD" clId="Web-{D80B8D5C-0896-C2EF-C439-5A6288B349C4}" dt="2025-09-10T10:45:00.833" v="59"/>
        <pc:sldMkLst>
          <pc:docMk/>
          <pc:sldMk cId="1915636199" sldId="494"/>
        </pc:sldMkLst>
      </pc:sldChg>
      <pc:sldChg chg="delSp">
        <pc:chgData name="Hervé Balsan" userId="S::herve.balsan@magny-les-hameaux.fr::6ae29359-120a-451c-9e8d-5ded7cfedebf" providerId="AD" clId="Web-{D80B8D5C-0896-C2EF-C439-5A6288B349C4}" dt="2025-09-10T10:45:02.880" v="61"/>
        <pc:sldMkLst>
          <pc:docMk/>
          <pc:sldMk cId="597594173" sldId="495"/>
        </pc:sldMkLst>
      </pc:sldChg>
      <pc:sldChg chg="delSp modSp">
        <pc:chgData name="Hervé Balsan" userId="S::herve.balsan@magny-les-hameaux.fr::6ae29359-120a-451c-9e8d-5ded7cfedebf" providerId="AD" clId="Web-{D80B8D5C-0896-C2EF-C439-5A6288B349C4}" dt="2025-09-10T10:45:16.130" v="65"/>
        <pc:sldMkLst>
          <pc:docMk/>
          <pc:sldMk cId="11199550" sldId="497"/>
        </pc:sldMkLst>
        <pc:spChg chg="mod">
          <ac:chgData name="Hervé Balsan" userId="S::herve.balsan@magny-les-hameaux.fr::6ae29359-120a-451c-9e8d-5ded7cfedebf" providerId="AD" clId="Web-{D80B8D5C-0896-C2EF-C439-5A6288B349C4}" dt="2025-09-10T10:45:14.271" v="64" actId="20577"/>
          <ac:spMkLst>
            <pc:docMk/>
            <pc:sldMk cId="11199550" sldId="497"/>
            <ac:spMk id="4" creationId="{4B3DB13E-470D-4A80-F597-8BD828F378DE}"/>
          </ac:spMkLst>
        </pc:spChg>
      </pc:sldChg>
      <pc:sldChg chg="delSp modSp">
        <pc:chgData name="Hervé Balsan" userId="S::herve.balsan@magny-les-hameaux.fr::6ae29359-120a-451c-9e8d-5ded7cfedebf" providerId="AD" clId="Web-{D80B8D5C-0896-C2EF-C439-5A6288B349C4}" dt="2025-09-10T10:45:23.740" v="70"/>
        <pc:sldMkLst>
          <pc:docMk/>
          <pc:sldMk cId="2084348763" sldId="498"/>
        </pc:sldMkLst>
        <pc:spChg chg="mod">
          <ac:chgData name="Hervé Balsan" userId="S::herve.balsan@magny-les-hameaux.fr::6ae29359-120a-451c-9e8d-5ded7cfedebf" providerId="AD" clId="Web-{D80B8D5C-0896-C2EF-C439-5A6288B349C4}" dt="2025-09-10T10:45:22.380" v="69" actId="20577"/>
          <ac:spMkLst>
            <pc:docMk/>
            <pc:sldMk cId="2084348763" sldId="498"/>
            <ac:spMk id="4" creationId="{2DF7F56F-9C22-CD55-0050-7E4D41F46B5C}"/>
          </ac:spMkLst>
        </pc:spChg>
      </pc:sldChg>
      <pc:sldChg chg="delSp modSp">
        <pc:chgData name="Hervé Balsan" userId="S::herve.balsan@magny-les-hameaux.fr::6ae29359-120a-451c-9e8d-5ded7cfedebf" providerId="AD" clId="Web-{D80B8D5C-0896-C2EF-C439-5A6288B349C4}" dt="2025-09-10T10:45:34.021" v="78"/>
        <pc:sldMkLst>
          <pc:docMk/>
          <pc:sldMk cId="3541546026" sldId="499"/>
        </pc:sldMkLst>
        <pc:spChg chg="mod">
          <ac:chgData name="Hervé Balsan" userId="S::herve.balsan@magny-les-hameaux.fr::6ae29359-120a-451c-9e8d-5ded7cfedebf" providerId="AD" clId="Web-{D80B8D5C-0896-C2EF-C439-5A6288B349C4}" dt="2025-09-10T10:45:32.193" v="77" actId="20577"/>
          <ac:spMkLst>
            <pc:docMk/>
            <pc:sldMk cId="3541546026" sldId="499"/>
            <ac:spMk id="4" creationId="{BE8F7023-D12A-077F-80D3-76ED74C67234}"/>
          </ac:spMkLst>
        </pc:spChg>
      </pc:sldChg>
      <pc:sldChg chg="delSp modSp">
        <pc:chgData name="Hervé Balsan" userId="S::herve.balsan@magny-les-hameaux.fr::6ae29359-120a-451c-9e8d-5ded7cfedebf" providerId="AD" clId="Web-{D80B8D5C-0896-C2EF-C439-5A6288B349C4}" dt="2025-09-10T10:45:50.037" v="83"/>
        <pc:sldMkLst>
          <pc:docMk/>
          <pc:sldMk cId="324564813" sldId="500"/>
        </pc:sldMkLst>
        <pc:spChg chg="mod">
          <ac:chgData name="Hervé Balsan" userId="S::herve.balsan@magny-les-hameaux.fr::6ae29359-120a-451c-9e8d-5ded7cfedebf" providerId="AD" clId="Web-{D80B8D5C-0896-C2EF-C439-5A6288B349C4}" dt="2025-09-10T10:45:49.006" v="82" actId="20577"/>
          <ac:spMkLst>
            <pc:docMk/>
            <pc:sldMk cId="324564813" sldId="500"/>
            <ac:spMk id="4" creationId="{DF0FEA1B-E44B-23A6-ECEE-985E17FAC6B6}"/>
          </ac:spMkLst>
        </pc:spChg>
      </pc:sldChg>
      <pc:sldChg chg="delSp modSp">
        <pc:chgData name="Hervé Balsan" userId="S::herve.balsan@magny-les-hameaux.fr::6ae29359-120a-451c-9e8d-5ded7cfedebf" providerId="AD" clId="Web-{D80B8D5C-0896-C2EF-C439-5A6288B349C4}" dt="2025-09-10T10:45:57.538" v="90"/>
        <pc:sldMkLst>
          <pc:docMk/>
          <pc:sldMk cId="2577712849" sldId="501"/>
        </pc:sldMkLst>
        <pc:spChg chg="mod">
          <ac:chgData name="Hervé Balsan" userId="S::herve.balsan@magny-les-hameaux.fr::6ae29359-120a-451c-9e8d-5ded7cfedebf" providerId="AD" clId="Web-{D80B8D5C-0896-C2EF-C439-5A6288B349C4}" dt="2025-09-10T10:45:56.522" v="89" actId="20577"/>
          <ac:spMkLst>
            <pc:docMk/>
            <pc:sldMk cId="2577712849" sldId="501"/>
            <ac:spMk id="4" creationId="{49A7C190-3A82-4DBA-6E73-B8FCEB12EEA3}"/>
          </ac:spMkLst>
        </pc:spChg>
      </pc:sldChg>
      <pc:sldChg chg="delSp modSp add del">
        <pc:chgData name="Hervé Balsan" userId="S::herve.balsan@magny-les-hameaux.fr::6ae29359-120a-451c-9e8d-5ded7cfedebf" providerId="AD" clId="Web-{D80B8D5C-0896-C2EF-C439-5A6288B349C4}" dt="2025-09-10T10:46:15.679" v="97" actId="20577"/>
        <pc:sldMkLst>
          <pc:docMk/>
          <pc:sldMk cId="2409855784" sldId="502"/>
        </pc:sldMkLst>
        <pc:spChg chg="mod">
          <ac:chgData name="Hervé Balsan" userId="S::herve.balsan@magny-les-hameaux.fr::6ae29359-120a-451c-9e8d-5ded7cfedebf" providerId="AD" clId="Web-{D80B8D5C-0896-C2EF-C439-5A6288B349C4}" dt="2025-09-10T10:46:15.679" v="97" actId="20577"/>
          <ac:spMkLst>
            <pc:docMk/>
            <pc:sldMk cId="2409855784" sldId="502"/>
            <ac:spMk id="4" creationId="{C92A645B-F26F-6E76-565C-66380B81BAF3}"/>
          </ac:spMkLst>
        </pc:spChg>
      </pc:sldChg>
      <pc:sldChg chg="modSp">
        <pc:chgData name="Hervé Balsan" userId="S::herve.balsan@magny-les-hameaux.fr::6ae29359-120a-451c-9e8d-5ded7cfedebf" providerId="AD" clId="Web-{D80B8D5C-0896-C2EF-C439-5A6288B349C4}" dt="2025-09-10T10:47:33.681" v="106" actId="20577"/>
        <pc:sldMkLst>
          <pc:docMk/>
          <pc:sldMk cId="3119686313" sldId="503"/>
        </pc:sldMkLst>
        <pc:spChg chg="mod">
          <ac:chgData name="Hervé Balsan" userId="S::herve.balsan@magny-les-hameaux.fr::6ae29359-120a-451c-9e8d-5ded7cfedebf" providerId="AD" clId="Web-{D80B8D5C-0896-C2EF-C439-5A6288B349C4}" dt="2025-09-10T10:47:33.681" v="106" actId="20577"/>
          <ac:spMkLst>
            <pc:docMk/>
            <pc:sldMk cId="3119686313" sldId="503"/>
            <ac:spMk id="3076" creationId="{4C8CCDBD-1F55-29B0-D37C-00C5DAE19F33}"/>
          </ac:spMkLst>
        </pc:spChg>
      </pc:sldChg>
      <pc:sldChg chg="delSp modSp">
        <pc:chgData name="Hervé Balsan" userId="S::herve.balsan@magny-les-hameaux.fr::6ae29359-120a-451c-9e8d-5ded7cfedebf" providerId="AD" clId="Web-{D80B8D5C-0896-C2EF-C439-5A6288B349C4}" dt="2025-09-10T10:46:25.898" v="103"/>
        <pc:sldMkLst>
          <pc:docMk/>
          <pc:sldMk cId="4196086534" sldId="504"/>
        </pc:sldMkLst>
        <pc:spChg chg="mod">
          <ac:chgData name="Hervé Balsan" userId="S::herve.balsan@magny-les-hameaux.fr::6ae29359-120a-451c-9e8d-5ded7cfedebf" providerId="AD" clId="Web-{D80B8D5C-0896-C2EF-C439-5A6288B349C4}" dt="2025-09-10T10:46:25.070" v="102" actId="20577"/>
          <ac:spMkLst>
            <pc:docMk/>
            <pc:sldMk cId="4196086534" sldId="504"/>
            <ac:spMk id="4" creationId="{89F85466-1ABA-E5EE-5F4A-BD2DA1FE4E4A}"/>
          </ac:spMkLst>
        </pc:spChg>
      </pc:sldChg>
    </pc:docChg>
  </pc:docChgLst>
  <pc:docChgLst>
    <pc:chgData name="Hervé Balsan" userId="S::herve.balsan@magny-les-hameaux.fr::6ae29359-120a-451c-9e8d-5ded7cfedebf" providerId="AD" clId="Web-{C85EBE77-AA0E-6926-78F3-952FA5489ADE}"/>
    <pc:docChg chg="addSld delSld modSld">
      <pc:chgData name="Hervé Balsan" userId="S::herve.balsan@magny-les-hameaux.fr::6ae29359-120a-451c-9e8d-5ded7cfedebf" providerId="AD" clId="Web-{C85EBE77-AA0E-6926-78F3-952FA5489ADE}" dt="2025-09-15T13:00:52.481" v="41" actId="1076"/>
      <pc:docMkLst>
        <pc:docMk/>
      </pc:docMkLst>
      <pc:sldChg chg="addSp delSp modSp">
        <pc:chgData name="Hervé Balsan" userId="S::herve.balsan@magny-les-hameaux.fr::6ae29359-120a-451c-9e8d-5ded7cfedebf" providerId="AD" clId="Web-{C85EBE77-AA0E-6926-78F3-952FA5489ADE}" dt="2025-09-15T12:56:32.667" v="2" actId="1076"/>
        <pc:sldMkLst>
          <pc:docMk/>
          <pc:sldMk cId="11199550" sldId="497"/>
        </pc:sldMkLst>
        <pc:picChg chg="del">
          <ac:chgData name="Hervé Balsan" userId="S::herve.balsan@magny-les-hameaux.fr::6ae29359-120a-451c-9e8d-5ded7cfedebf" providerId="AD" clId="Web-{C85EBE77-AA0E-6926-78F3-952FA5489ADE}" dt="2025-09-15T12:56:27.010" v="0"/>
          <ac:picMkLst>
            <pc:docMk/>
            <pc:sldMk cId="11199550" sldId="497"/>
            <ac:picMk id="2" creationId="{5FD4103B-65CF-4637-F340-8B2F90D80D1C}"/>
          </ac:picMkLst>
        </pc:picChg>
        <pc:picChg chg="add mod">
          <ac:chgData name="Hervé Balsan" userId="S::herve.balsan@magny-les-hameaux.fr::6ae29359-120a-451c-9e8d-5ded7cfedebf" providerId="AD" clId="Web-{C85EBE77-AA0E-6926-78F3-952FA5489ADE}" dt="2025-09-15T12:56:32.667" v="2" actId="1076"/>
          <ac:picMkLst>
            <pc:docMk/>
            <pc:sldMk cId="11199550" sldId="497"/>
            <ac:picMk id="6" creationId="{90DB14E6-012A-BC4B-94B8-6F104A390B60}"/>
          </ac:picMkLst>
        </pc:picChg>
      </pc:sldChg>
      <pc:sldChg chg="addSp delSp modSp">
        <pc:chgData name="Hervé Balsan" userId="S::herve.balsan@magny-les-hameaux.fr::6ae29359-120a-451c-9e8d-5ded7cfedebf" providerId="AD" clId="Web-{C85EBE77-AA0E-6926-78F3-952FA5489ADE}" dt="2025-09-15T12:56:45.262" v="7" actId="1076"/>
        <pc:sldMkLst>
          <pc:docMk/>
          <pc:sldMk cId="2084348763" sldId="498"/>
        </pc:sldMkLst>
        <pc:picChg chg="del">
          <ac:chgData name="Hervé Balsan" userId="S::herve.balsan@magny-les-hameaux.fr::6ae29359-120a-451c-9e8d-5ded7cfedebf" providerId="AD" clId="Web-{C85EBE77-AA0E-6926-78F3-952FA5489ADE}" dt="2025-09-15T12:56:36.370" v="3"/>
          <ac:picMkLst>
            <pc:docMk/>
            <pc:sldMk cId="2084348763" sldId="498"/>
            <ac:picMk id="2" creationId="{EB5E0848-3F4B-E762-7046-30486FC1D392}"/>
          </ac:picMkLst>
        </pc:picChg>
        <pc:picChg chg="add mod">
          <ac:chgData name="Hervé Balsan" userId="S::herve.balsan@magny-les-hameaux.fr::6ae29359-120a-451c-9e8d-5ded7cfedebf" providerId="AD" clId="Web-{C85EBE77-AA0E-6926-78F3-952FA5489ADE}" dt="2025-09-15T12:56:45.262" v="7" actId="1076"/>
          <ac:picMkLst>
            <pc:docMk/>
            <pc:sldMk cId="2084348763" sldId="498"/>
            <ac:picMk id="3" creationId="{AFA3585D-97AB-9E92-D306-680F814F6CDC}"/>
          </ac:picMkLst>
        </pc:picChg>
      </pc:sldChg>
      <pc:sldChg chg="addSp delSp modSp">
        <pc:chgData name="Hervé Balsan" userId="S::herve.balsan@magny-les-hameaux.fr::6ae29359-120a-451c-9e8d-5ded7cfedebf" providerId="AD" clId="Web-{C85EBE77-AA0E-6926-78F3-952FA5489ADE}" dt="2025-09-15T13:00:49.294" v="40" actId="1076"/>
        <pc:sldMkLst>
          <pc:docMk/>
          <pc:sldMk cId="3541546026" sldId="499"/>
        </pc:sldMkLst>
        <pc:picChg chg="del">
          <ac:chgData name="Hervé Balsan" userId="S::herve.balsan@magny-les-hameaux.fr::6ae29359-120a-451c-9e8d-5ded7cfedebf" providerId="AD" clId="Web-{C85EBE77-AA0E-6926-78F3-952FA5489ADE}" dt="2025-09-15T12:56:47.793" v="8"/>
          <ac:picMkLst>
            <pc:docMk/>
            <pc:sldMk cId="3541546026" sldId="499"/>
            <ac:picMk id="2" creationId="{0801B66B-168E-B82E-8EDE-03F269476041}"/>
          </ac:picMkLst>
        </pc:picChg>
        <pc:picChg chg="add mod">
          <ac:chgData name="Hervé Balsan" userId="S::herve.balsan@magny-les-hameaux.fr::6ae29359-120a-451c-9e8d-5ded7cfedebf" providerId="AD" clId="Web-{C85EBE77-AA0E-6926-78F3-952FA5489ADE}" dt="2025-09-15T13:00:49.294" v="40" actId="1076"/>
          <ac:picMkLst>
            <pc:docMk/>
            <pc:sldMk cId="3541546026" sldId="499"/>
            <ac:picMk id="3" creationId="{37EF0DB8-3CB5-EB69-346E-0CD7426D6A17}"/>
          </ac:picMkLst>
        </pc:picChg>
      </pc:sldChg>
      <pc:sldChg chg="addSp delSp modSp">
        <pc:chgData name="Hervé Balsan" userId="S::herve.balsan@magny-les-hameaux.fr::6ae29359-120a-451c-9e8d-5ded7cfedebf" providerId="AD" clId="Web-{C85EBE77-AA0E-6926-78F3-952FA5489ADE}" dt="2025-09-15T13:00:52.481" v="41" actId="1076"/>
        <pc:sldMkLst>
          <pc:docMk/>
          <pc:sldMk cId="324564813" sldId="500"/>
        </pc:sldMkLst>
        <pc:picChg chg="del">
          <ac:chgData name="Hervé Balsan" userId="S::herve.balsan@magny-les-hameaux.fr::6ae29359-120a-451c-9e8d-5ded7cfedebf" providerId="AD" clId="Web-{C85EBE77-AA0E-6926-78F3-952FA5489ADE}" dt="2025-09-15T12:56:54.435" v="11"/>
          <ac:picMkLst>
            <pc:docMk/>
            <pc:sldMk cId="324564813" sldId="500"/>
            <ac:picMk id="2" creationId="{8C6F13D0-CCB1-543F-C4AB-AD097C0783E8}"/>
          </ac:picMkLst>
        </pc:picChg>
        <pc:picChg chg="add mod">
          <ac:chgData name="Hervé Balsan" userId="S::herve.balsan@magny-les-hameaux.fr::6ae29359-120a-451c-9e8d-5ded7cfedebf" providerId="AD" clId="Web-{C85EBE77-AA0E-6926-78F3-952FA5489ADE}" dt="2025-09-15T13:00:52.481" v="41" actId="1076"/>
          <ac:picMkLst>
            <pc:docMk/>
            <pc:sldMk cId="324564813" sldId="500"/>
            <ac:picMk id="3" creationId="{927F57BC-319F-E3E3-F323-CF472F53D455}"/>
          </ac:picMkLst>
        </pc:picChg>
      </pc:sldChg>
      <pc:sldChg chg="addSp delSp modSp add del">
        <pc:chgData name="Hervé Balsan" userId="S::herve.balsan@magny-les-hameaux.fr::6ae29359-120a-451c-9e8d-5ded7cfedebf" providerId="AD" clId="Web-{C85EBE77-AA0E-6926-78F3-952FA5489ADE}" dt="2025-09-15T13:00:00.651" v="28" actId="1076"/>
        <pc:sldMkLst>
          <pc:docMk/>
          <pc:sldMk cId="2577712849" sldId="501"/>
        </pc:sldMkLst>
        <pc:picChg chg="del">
          <ac:chgData name="Hervé Balsan" userId="S::herve.balsan@magny-les-hameaux.fr::6ae29359-120a-451c-9e8d-5ded7cfedebf" providerId="AD" clId="Web-{C85EBE77-AA0E-6926-78F3-952FA5489ADE}" dt="2025-09-15T12:59:57.119" v="26"/>
          <ac:picMkLst>
            <pc:docMk/>
            <pc:sldMk cId="2577712849" sldId="501"/>
            <ac:picMk id="2" creationId="{23990C4C-DF04-3F88-67E7-42C8FCFA5F71}"/>
          </ac:picMkLst>
        </pc:picChg>
        <pc:picChg chg="add mod">
          <ac:chgData name="Hervé Balsan" userId="S::herve.balsan@magny-les-hameaux.fr::6ae29359-120a-451c-9e8d-5ded7cfedebf" providerId="AD" clId="Web-{C85EBE77-AA0E-6926-78F3-952FA5489ADE}" dt="2025-09-15T13:00:00.651" v="28" actId="1076"/>
          <ac:picMkLst>
            <pc:docMk/>
            <pc:sldMk cId="2577712849" sldId="501"/>
            <ac:picMk id="3" creationId="{685055BA-388A-D983-6D96-F1D73E38A708}"/>
          </ac:picMkLst>
        </pc:picChg>
      </pc:sldChg>
      <pc:sldChg chg="addSp delSp modSp">
        <pc:chgData name="Hervé Balsan" userId="S::herve.balsan@magny-les-hameaux.fr::6ae29359-120a-451c-9e8d-5ded7cfedebf" providerId="AD" clId="Web-{C85EBE77-AA0E-6926-78F3-952FA5489ADE}" dt="2025-09-15T13:00:12.386" v="33" actId="1076"/>
        <pc:sldMkLst>
          <pc:docMk/>
          <pc:sldMk cId="2409855784" sldId="502"/>
        </pc:sldMkLst>
        <pc:picChg chg="add del">
          <ac:chgData name="Hervé Balsan" userId="S::herve.balsan@magny-les-hameaux.fr::6ae29359-120a-451c-9e8d-5ded7cfedebf" providerId="AD" clId="Web-{C85EBE77-AA0E-6926-78F3-952FA5489ADE}" dt="2025-09-15T13:00:02.838" v="29"/>
          <ac:picMkLst>
            <pc:docMk/>
            <pc:sldMk cId="2409855784" sldId="502"/>
            <ac:picMk id="2" creationId="{FF8111C8-DCDE-8159-A3C0-F9508F91E690}"/>
          </ac:picMkLst>
        </pc:picChg>
        <pc:picChg chg="add del mod">
          <ac:chgData name="Hervé Balsan" userId="S::herve.balsan@magny-les-hameaux.fr::6ae29359-120a-451c-9e8d-5ded7cfedebf" providerId="AD" clId="Web-{C85EBE77-AA0E-6926-78F3-952FA5489ADE}" dt="2025-09-15T12:59:48.822" v="23"/>
          <ac:picMkLst>
            <pc:docMk/>
            <pc:sldMk cId="2409855784" sldId="502"/>
            <ac:picMk id="3" creationId="{408C9E3C-BD85-344F-2D1D-E59CA301C639}"/>
          </ac:picMkLst>
        </pc:picChg>
        <pc:picChg chg="add mod">
          <ac:chgData name="Hervé Balsan" userId="S::herve.balsan@magny-les-hameaux.fr::6ae29359-120a-451c-9e8d-5ded7cfedebf" providerId="AD" clId="Web-{C85EBE77-AA0E-6926-78F3-952FA5489ADE}" dt="2025-09-15T13:00:12.386" v="33" actId="1076"/>
          <ac:picMkLst>
            <pc:docMk/>
            <pc:sldMk cId="2409855784" sldId="502"/>
            <ac:picMk id="7" creationId="{EDB6AD6A-76F4-5979-7969-445DB53E299A}"/>
          </ac:picMkLst>
        </pc:picChg>
        <pc:picChg chg="add del mod">
          <ac:chgData name="Hervé Balsan" userId="S::herve.balsan@magny-les-hameaux.fr::6ae29359-120a-451c-9e8d-5ded7cfedebf" providerId="AD" clId="Web-{C85EBE77-AA0E-6926-78F3-952FA5489ADE}" dt="2025-09-15T13:00:08.557" v="32"/>
          <ac:picMkLst>
            <pc:docMk/>
            <pc:sldMk cId="2409855784" sldId="502"/>
            <ac:picMk id="8" creationId="{86EC1BDE-3293-FA71-5FEC-3D5B191972BA}"/>
          </ac:picMkLst>
        </pc:picChg>
      </pc:sldChg>
      <pc:sldChg chg="addSp delSp modSp">
        <pc:chgData name="Hervé Balsan" userId="S::herve.balsan@magny-les-hameaux.fr::6ae29359-120a-451c-9e8d-5ded7cfedebf" providerId="AD" clId="Web-{C85EBE77-AA0E-6926-78F3-952FA5489ADE}" dt="2025-09-15T13:00:22.886" v="38" actId="1076"/>
        <pc:sldMkLst>
          <pc:docMk/>
          <pc:sldMk cId="4196086534" sldId="504"/>
        </pc:sldMkLst>
        <pc:picChg chg="add mod">
          <ac:chgData name="Hervé Balsan" userId="S::herve.balsan@magny-les-hameaux.fr::6ae29359-120a-451c-9e8d-5ded7cfedebf" providerId="AD" clId="Web-{C85EBE77-AA0E-6926-78F3-952FA5489ADE}" dt="2025-09-15T13:00:22.886" v="38" actId="1076"/>
          <ac:picMkLst>
            <pc:docMk/>
            <pc:sldMk cId="4196086534" sldId="504"/>
            <ac:picMk id="2" creationId="{2DD6A586-3B12-75E0-CE6F-A8364636BDC3}"/>
          </ac:picMkLst>
        </pc:picChg>
        <pc:picChg chg="del">
          <ac:chgData name="Hervé Balsan" userId="S::herve.balsan@magny-les-hameaux.fr::6ae29359-120a-451c-9e8d-5ded7cfedebf" providerId="AD" clId="Web-{C85EBE77-AA0E-6926-78F3-952FA5489ADE}" dt="2025-09-15T13:00:15.261" v="34"/>
          <ac:picMkLst>
            <pc:docMk/>
            <pc:sldMk cId="4196086534" sldId="504"/>
            <ac:picMk id="3" creationId="{A190974B-7B06-BA44-EB7A-74A5B85E0250}"/>
          </ac:picMkLst>
        </pc:picChg>
        <pc:picChg chg="add del mod">
          <ac:chgData name="Hervé Balsan" userId="S::herve.balsan@magny-les-hameaux.fr::6ae29359-120a-451c-9e8d-5ded7cfedebf" providerId="AD" clId="Web-{C85EBE77-AA0E-6926-78F3-952FA5489ADE}" dt="2025-09-15T13:00:19.730" v="37"/>
          <ac:picMkLst>
            <pc:docMk/>
            <pc:sldMk cId="4196086534" sldId="504"/>
            <ac:picMk id="6" creationId="{A945D0D2-0323-E76C-F50C-DE9A1467082E}"/>
          </ac:picMkLst>
        </pc:picChg>
      </pc:sldChg>
    </pc:docChg>
  </pc:docChgLst>
  <pc:docChgLst>
    <pc:chgData name="Hervé Balsan" userId="S::herve.balsan@magny-les-hameaux.fr::6ae29359-120a-451c-9e8d-5ded7cfedebf" providerId="AD" clId="Web-{1E6C1431-DD24-9CD5-BA3B-4139BA566760}"/>
    <pc:docChg chg="addSld delSld modSld">
      <pc:chgData name="Hervé Balsan" userId="S::herve.balsan@magny-les-hameaux.fr::6ae29359-120a-451c-9e8d-5ded7cfedebf" providerId="AD" clId="Web-{1E6C1431-DD24-9CD5-BA3B-4139BA566760}" dt="2025-05-27T13:23:51.670" v="745" actId="20577"/>
      <pc:docMkLst>
        <pc:docMk/>
      </pc:docMkLst>
      <pc:sldChg chg="modSp modTransition">
        <pc:chgData name="Hervé Balsan" userId="S::herve.balsan@magny-les-hameaux.fr::6ae29359-120a-451c-9e8d-5ded7cfedebf" providerId="AD" clId="Web-{1E6C1431-DD24-9CD5-BA3B-4139BA566760}" dt="2025-05-27T12:44:00.085" v="98"/>
        <pc:sldMkLst>
          <pc:docMk/>
          <pc:sldMk cId="0" sldId="256"/>
        </pc:sldMkLst>
      </pc:sldChg>
      <pc:sldChg chg="addSp delSp modSp">
        <pc:chgData name="Hervé Balsan" userId="S::herve.balsan@magny-les-hameaux.fr::6ae29359-120a-451c-9e8d-5ded7cfedebf" providerId="AD" clId="Web-{1E6C1431-DD24-9CD5-BA3B-4139BA566760}" dt="2025-05-27T13:21:02.289" v="723" actId="20577"/>
        <pc:sldMkLst>
          <pc:docMk/>
          <pc:sldMk cId="3270007159" sldId="308"/>
        </pc:sldMkLst>
      </pc:sldChg>
      <pc:sldChg chg="del">
        <pc:chgData name="Hervé Balsan" userId="S::herve.balsan@magny-les-hameaux.fr::6ae29359-120a-451c-9e8d-5ded7cfedebf" providerId="AD" clId="Web-{1E6C1431-DD24-9CD5-BA3B-4139BA566760}" dt="2025-05-27T12:38:12.385" v="26"/>
        <pc:sldMkLst>
          <pc:docMk/>
          <pc:sldMk cId="1804755485" sldId="309"/>
        </pc:sldMkLst>
      </pc:sldChg>
      <pc:sldChg chg="del">
        <pc:chgData name="Hervé Balsan" userId="S::herve.balsan@magny-les-hameaux.fr::6ae29359-120a-451c-9e8d-5ded7cfedebf" providerId="AD" clId="Web-{1E6C1431-DD24-9CD5-BA3B-4139BA566760}" dt="2025-05-27T12:38:15.385" v="27"/>
        <pc:sldMkLst>
          <pc:docMk/>
          <pc:sldMk cId="789871525" sldId="310"/>
        </pc:sldMkLst>
      </pc:sldChg>
      <pc:sldChg chg="del">
        <pc:chgData name="Hervé Balsan" userId="S::herve.balsan@magny-les-hameaux.fr::6ae29359-120a-451c-9e8d-5ded7cfedebf" providerId="AD" clId="Web-{1E6C1431-DD24-9CD5-BA3B-4139BA566760}" dt="2025-05-27T12:38:17.229" v="28"/>
        <pc:sldMkLst>
          <pc:docMk/>
          <pc:sldMk cId="3327434041" sldId="311"/>
        </pc:sldMkLst>
      </pc:sldChg>
      <pc:sldChg chg="del">
        <pc:chgData name="Hervé Balsan" userId="S::herve.balsan@magny-les-hameaux.fr::6ae29359-120a-451c-9e8d-5ded7cfedebf" providerId="AD" clId="Web-{1E6C1431-DD24-9CD5-BA3B-4139BA566760}" dt="2025-05-27T12:38:19.463" v="29"/>
        <pc:sldMkLst>
          <pc:docMk/>
          <pc:sldMk cId="689967091" sldId="312"/>
        </pc:sldMkLst>
      </pc:sldChg>
      <pc:sldChg chg="del">
        <pc:chgData name="Hervé Balsan" userId="S::herve.balsan@magny-les-hameaux.fr::6ae29359-120a-451c-9e8d-5ded7cfedebf" providerId="AD" clId="Web-{1E6C1431-DD24-9CD5-BA3B-4139BA566760}" dt="2025-05-27T12:38:21.573" v="30"/>
        <pc:sldMkLst>
          <pc:docMk/>
          <pc:sldMk cId="1091841948" sldId="467"/>
        </pc:sldMkLst>
      </pc:sldChg>
      <pc:sldChg chg="del">
        <pc:chgData name="Hervé Balsan" userId="S::herve.balsan@magny-les-hameaux.fr::6ae29359-120a-451c-9e8d-5ded7cfedebf" providerId="AD" clId="Web-{1E6C1431-DD24-9CD5-BA3B-4139BA566760}" dt="2025-05-27T12:38:24.119" v="31"/>
        <pc:sldMkLst>
          <pc:docMk/>
          <pc:sldMk cId="4132769698" sldId="468"/>
        </pc:sldMkLst>
      </pc:sldChg>
      <pc:sldChg chg="addSp delSp modSp">
        <pc:chgData name="Hervé Balsan" userId="S::herve.balsan@magny-les-hameaux.fr::6ae29359-120a-451c-9e8d-5ded7cfedebf" providerId="AD" clId="Web-{1E6C1431-DD24-9CD5-BA3B-4139BA566760}" dt="2025-05-27T13:21:21.149" v="724" actId="20577"/>
        <pc:sldMkLst>
          <pc:docMk/>
          <pc:sldMk cId="1745035931" sldId="469"/>
        </pc:sldMkLst>
      </pc:sldChg>
      <pc:sldChg chg="del">
        <pc:chgData name="Hervé Balsan" userId="S::herve.balsan@magny-les-hameaux.fr::6ae29359-120a-451c-9e8d-5ded7cfedebf" providerId="AD" clId="Web-{1E6C1431-DD24-9CD5-BA3B-4139BA566760}" dt="2025-05-27T12:38:43.417" v="40"/>
        <pc:sldMkLst>
          <pc:docMk/>
          <pc:sldMk cId="1077792438" sldId="470"/>
        </pc:sldMkLst>
      </pc:sldChg>
      <pc:sldChg chg="del">
        <pc:chgData name="Hervé Balsan" userId="S::herve.balsan@magny-les-hameaux.fr::6ae29359-120a-451c-9e8d-5ded7cfedebf" providerId="AD" clId="Web-{1E6C1431-DD24-9CD5-BA3B-4139BA566760}" dt="2025-05-27T12:39:00.824" v="47"/>
        <pc:sldMkLst>
          <pc:docMk/>
          <pc:sldMk cId="1369418273" sldId="471"/>
        </pc:sldMkLst>
      </pc:sldChg>
      <pc:sldChg chg="del">
        <pc:chgData name="Hervé Balsan" userId="S::herve.balsan@magny-les-hameaux.fr::6ae29359-120a-451c-9e8d-5ded7cfedebf" providerId="AD" clId="Web-{1E6C1431-DD24-9CD5-BA3B-4139BA566760}" dt="2025-05-27T12:39:04.293" v="48"/>
        <pc:sldMkLst>
          <pc:docMk/>
          <pc:sldMk cId="804831640" sldId="472"/>
        </pc:sldMkLst>
      </pc:sldChg>
      <pc:sldChg chg="del">
        <pc:chgData name="Hervé Balsan" userId="S::herve.balsan@magny-les-hameaux.fr::6ae29359-120a-451c-9e8d-5ded7cfedebf" providerId="AD" clId="Web-{1E6C1431-DD24-9CD5-BA3B-4139BA566760}" dt="2025-05-27T12:38:48.433" v="42"/>
        <pc:sldMkLst>
          <pc:docMk/>
          <pc:sldMk cId="1020866915" sldId="473"/>
        </pc:sldMkLst>
      </pc:sldChg>
      <pc:sldChg chg="del">
        <pc:chgData name="Hervé Balsan" userId="S::herve.balsan@magny-les-hameaux.fr::6ae29359-120a-451c-9e8d-5ded7cfedebf" providerId="AD" clId="Web-{1E6C1431-DD24-9CD5-BA3B-4139BA566760}" dt="2025-05-27T12:38:46.417" v="41"/>
        <pc:sldMkLst>
          <pc:docMk/>
          <pc:sldMk cId="2773105576" sldId="474"/>
        </pc:sldMkLst>
      </pc:sldChg>
      <pc:sldChg chg="del">
        <pc:chgData name="Hervé Balsan" userId="S::herve.balsan@magny-les-hameaux.fr::6ae29359-120a-451c-9e8d-5ded7cfedebf" providerId="AD" clId="Web-{1E6C1431-DD24-9CD5-BA3B-4139BA566760}" dt="2025-05-27T12:38:49.886" v="43"/>
        <pc:sldMkLst>
          <pc:docMk/>
          <pc:sldMk cId="3000414127" sldId="475"/>
        </pc:sldMkLst>
      </pc:sldChg>
      <pc:sldChg chg="del">
        <pc:chgData name="Hervé Balsan" userId="S::herve.balsan@magny-les-hameaux.fr::6ae29359-120a-451c-9e8d-5ded7cfedebf" providerId="AD" clId="Web-{1E6C1431-DD24-9CD5-BA3B-4139BA566760}" dt="2025-05-27T12:38:54.386" v="45"/>
        <pc:sldMkLst>
          <pc:docMk/>
          <pc:sldMk cId="2670289512" sldId="477"/>
        </pc:sldMkLst>
      </pc:sldChg>
      <pc:sldChg chg="del">
        <pc:chgData name="Hervé Balsan" userId="S::herve.balsan@magny-les-hameaux.fr::6ae29359-120a-451c-9e8d-5ded7cfedebf" providerId="AD" clId="Web-{1E6C1431-DD24-9CD5-BA3B-4139BA566760}" dt="2025-05-27T12:38:52.558" v="44"/>
        <pc:sldMkLst>
          <pc:docMk/>
          <pc:sldMk cId="3194839710" sldId="478"/>
        </pc:sldMkLst>
      </pc:sldChg>
      <pc:sldChg chg="del">
        <pc:chgData name="Hervé Balsan" userId="S::herve.balsan@magny-les-hameaux.fr::6ae29359-120a-451c-9e8d-5ded7cfedebf" providerId="AD" clId="Web-{1E6C1431-DD24-9CD5-BA3B-4139BA566760}" dt="2025-05-27T12:38:58.277" v="46"/>
        <pc:sldMkLst>
          <pc:docMk/>
          <pc:sldMk cId="2695145100" sldId="479"/>
        </pc:sldMkLst>
      </pc:sldChg>
      <pc:sldChg chg="addSp delSp modSp">
        <pc:chgData name="Hervé Balsan" userId="S::herve.balsan@magny-les-hameaux.fr::6ae29359-120a-451c-9e8d-5ded7cfedebf" providerId="AD" clId="Web-{1E6C1431-DD24-9CD5-BA3B-4139BA566760}" dt="2025-05-27T12:59:51.056" v="448" actId="1076"/>
        <pc:sldMkLst>
          <pc:docMk/>
          <pc:sldMk cId="2365904435" sldId="490"/>
        </pc:sldMkLst>
      </pc:sldChg>
      <pc:sldChg chg="addSp delSp modSp">
        <pc:chgData name="Hervé Balsan" userId="S::herve.balsan@magny-les-hameaux.fr::6ae29359-120a-451c-9e8d-5ded7cfedebf" providerId="AD" clId="Web-{1E6C1431-DD24-9CD5-BA3B-4139BA566760}" dt="2025-05-27T13:02:29.452" v="485"/>
        <pc:sldMkLst>
          <pc:docMk/>
          <pc:sldMk cId="437420473" sldId="491"/>
        </pc:sldMkLst>
      </pc:sldChg>
      <pc:sldChg chg="addSp delSp modSp">
        <pc:chgData name="Hervé Balsan" userId="S::herve.balsan@magny-les-hameaux.fr::6ae29359-120a-451c-9e8d-5ded7cfedebf" providerId="AD" clId="Web-{1E6C1431-DD24-9CD5-BA3B-4139BA566760}" dt="2025-05-27T13:15:56.544" v="604" actId="1076"/>
        <pc:sldMkLst>
          <pc:docMk/>
          <pc:sldMk cId="3174908139" sldId="492"/>
        </pc:sldMkLst>
      </pc:sldChg>
      <pc:sldChg chg="addSp delSp modSp">
        <pc:chgData name="Hervé Balsan" userId="S::herve.balsan@magny-les-hameaux.fr::6ae29359-120a-451c-9e8d-5ded7cfedebf" providerId="AD" clId="Web-{1E6C1431-DD24-9CD5-BA3B-4139BA566760}" dt="2025-05-27T13:15:49.700" v="603" actId="1076"/>
        <pc:sldMkLst>
          <pc:docMk/>
          <pc:sldMk cId="3120300435" sldId="493"/>
        </pc:sldMkLst>
      </pc:sldChg>
      <pc:sldChg chg="addSp delSp modSp">
        <pc:chgData name="Hervé Balsan" userId="S::herve.balsan@magny-les-hameaux.fr::6ae29359-120a-451c-9e8d-5ded7cfedebf" providerId="AD" clId="Web-{1E6C1431-DD24-9CD5-BA3B-4139BA566760}" dt="2025-05-27T13:15:40.856" v="601" actId="1076"/>
        <pc:sldMkLst>
          <pc:docMk/>
          <pc:sldMk cId="1915636199" sldId="494"/>
        </pc:sldMkLst>
      </pc:sldChg>
      <pc:sldChg chg="addSp delSp modSp">
        <pc:chgData name="Hervé Balsan" userId="S::herve.balsan@magny-les-hameaux.fr::6ae29359-120a-451c-9e8d-5ded7cfedebf" providerId="AD" clId="Web-{1E6C1431-DD24-9CD5-BA3B-4139BA566760}" dt="2025-05-27T13:22:20.167" v="737" actId="1076"/>
        <pc:sldMkLst>
          <pc:docMk/>
          <pc:sldMk cId="597594173" sldId="495"/>
        </pc:sldMkLst>
      </pc:sldChg>
      <pc:sldChg chg="addSp delSp modSp del">
        <pc:chgData name="Hervé Balsan" userId="S::herve.balsan@magny-les-hameaux.fr::6ae29359-120a-451c-9e8d-5ded7cfedebf" providerId="AD" clId="Web-{1E6C1431-DD24-9CD5-BA3B-4139BA566760}" dt="2025-05-27T13:22:31.699" v="741"/>
        <pc:sldMkLst>
          <pc:docMk/>
          <pc:sldMk cId="3177603082" sldId="496"/>
        </pc:sldMkLst>
      </pc:sldChg>
      <pc:sldChg chg="addSp delSp modSp">
        <pc:chgData name="Hervé Balsan" userId="S::herve.balsan@magny-les-hameaux.fr::6ae29359-120a-451c-9e8d-5ded7cfedebf" providerId="AD" clId="Web-{1E6C1431-DD24-9CD5-BA3B-4139BA566760}" dt="2025-05-27T13:17:39.547" v="624" actId="1076"/>
        <pc:sldMkLst>
          <pc:docMk/>
          <pc:sldMk cId="11199550" sldId="497"/>
        </pc:sldMkLst>
      </pc:sldChg>
      <pc:sldChg chg="add replId">
        <pc:chgData name="Hervé Balsan" userId="S::herve.balsan@magny-les-hameaux.fr::6ae29359-120a-451c-9e8d-5ded7cfedebf" providerId="AD" clId="Web-{1E6C1431-DD24-9CD5-BA3B-4139BA566760}" dt="2025-05-27T13:17:49.876" v="625"/>
        <pc:sldMkLst>
          <pc:docMk/>
          <pc:sldMk cId="2084348763" sldId="498"/>
        </pc:sldMkLst>
      </pc:sldChg>
      <pc:sldChg chg="del">
        <pc:chgData name="Hervé Balsan" userId="S::herve.balsan@magny-les-hameaux.fr::6ae29359-120a-451c-9e8d-5ded7cfedebf" providerId="AD" clId="Web-{1E6C1431-DD24-9CD5-BA3B-4139BA566760}" dt="2025-05-27T12:40:03.076" v="74"/>
        <pc:sldMkLst>
          <pc:docMk/>
          <pc:sldMk cId="2683462854" sldId="498"/>
        </pc:sldMkLst>
      </pc:sldChg>
      <pc:sldChg chg="modSp add replId">
        <pc:chgData name="Hervé Balsan" userId="S::herve.balsan@magny-les-hameaux.fr::6ae29359-120a-451c-9e8d-5ded7cfedebf" providerId="AD" clId="Web-{1E6C1431-DD24-9CD5-BA3B-4139BA566760}" dt="2025-05-27T13:18:01.689" v="631" actId="20577"/>
        <pc:sldMkLst>
          <pc:docMk/>
          <pc:sldMk cId="3541546026" sldId="499"/>
        </pc:sldMkLst>
      </pc:sldChg>
      <pc:sldChg chg="del">
        <pc:chgData name="Hervé Balsan" userId="S::herve.balsan@magny-les-hameaux.fr::6ae29359-120a-451c-9e8d-5ded7cfedebf" providerId="AD" clId="Web-{1E6C1431-DD24-9CD5-BA3B-4139BA566760}" dt="2025-05-27T12:40:01.295" v="73"/>
        <pc:sldMkLst>
          <pc:docMk/>
          <pc:sldMk cId="4131236084" sldId="499"/>
        </pc:sldMkLst>
      </pc:sldChg>
      <pc:sldChg chg="add replId">
        <pc:chgData name="Hervé Balsan" userId="S::herve.balsan@magny-les-hameaux.fr::6ae29359-120a-451c-9e8d-5ded7cfedebf" providerId="AD" clId="Web-{1E6C1431-DD24-9CD5-BA3B-4139BA566760}" dt="2025-05-27T13:18:07.392" v="632"/>
        <pc:sldMkLst>
          <pc:docMk/>
          <pc:sldMk cId="324564813" sldId="500"/>
        </pc:sldMkLst>
      </pc:sldChg>
      <pc:sldChg chg="del">
        <pc:chgData name="Hervé Balsan" userId="S::herve.balsan@magny-les-hameaux.fr::6ae29359-120a-451c-9e8d-5ded7cfedebf" providerId="AD" clId="Web-{1E6C1431-DD24-9CD5-BA3B-4139BA566760}" dt="2025-05-27T12:39:56.342" v="72"/>
        <pc:sldMkLst>
          <pc:docMk/>
          <pc:sldMk cId="1012170258" sldId="500"/>
        </pc:sldMkLst>
      </pc:sldChg>
      <pc:sldChg chg="modSp add replId">
        <pc:chgData name="Hervé Balsan" userId="S::herve.balsan@magny-les-hameaux.fr::6ae29359-120a-451c-9e8d-5ded7cfedebf" providerId="AD" clId="Web-{1E6C1431-DD24-9CD5-BA3B-4139BA566760}" dt="2025-05-27T13:18:18.314" v="635" actId="20577"/>
        <pc:sldMkLst>
          <pc:docMk/>
          <pc:sldMk cId="2577712849" sldId="501"/>
        </pc:sldMkLst>
      </pc:sldChg>
      <pc:sldChg chg="del">
        <pc:chgData name="Hervé Balsan" userId="S::herve.balsan@magny-les-hameaux.fr::6ae29359-120a-451c-9e8d-5ded7cfedebf" providerId="AD" clId="Web-{1E6C1431-DD24-9CD5-BA3B-4139BA566760}" dt="2025-05-27T12:39:54.810" v="71"/>
        <pc:sldMkLst>
          <pc:docMk/>
          <pc:sldMk cId="3110396285" sldId="501"/>
        </pc:sldMkLst>
      </pc:sldChg>
      <pc:sldChg chg="delSp modSp del">
        <pc:chgData name="Hervé Balsan" userId="S::herve.balsan@magny-les-hameaux.fr::6ae29359-120a-451c-9e8d-5ded7cfedebf" providerId="AD" clId="Web-{1E6C1431-DD24-9CD5-BA3B-4139BA566760}" dt="2025-05-27T12:39:51.998" v="70"/>
        <pc:sldMkLst>
          <pc:docMk/>
          <pc:sldMk cId="1069042173" sldId="502"/>
        </pc:sldMkLst>
      </pc:sldChg>
      <pc:sldChg chg="add replId">
        <pc:chgData name="Hervé Balsan" userId="S::herve.balsan@magny-les-hameaux.fr::6ae29359-120a-451c-9e8d-5ded7cfedebf" providerId="AD" clId="Web-{1E6C1431-DD24-9CD5-BA3B-4139BA566760}" dt="2025-05-27T13:18:22.018" v="636"/>
        <pc:sldMkLst>
          <pc:docMk/>
          <pc:sldMk cId="2409855784" sldId="502"/>
        </pc:sldMkLst>
      </pc:sldChg>
      <pc:sldChg chg="delSp modSp add replId">
        <pc:chgData name="Hervé Balsan" userId="S::herve.balsan@magny-les-hameaux.fr::6ae29359-120a-451c-9e8d-5ded7cfedebf" providerId="AD" clId="Web-{1E6C1431-DD24-9CD5-BA3B-4139BA566760}" dt="2025-05-27T13:23:51.670" v="745" actId="20577"/>
        <pc:sldMkLst>
          <pc:docMk/>
          <pc:sldMk cId="3119686313" sldId="503"/>
        </pc:sldMkLst>
      </pc:sldChg>
    </pc:docChg>
  </pc:docChgLst>
  <pc:docChgLst>
    <pc:chgData name="Hervé Balsan" userId="S::herve.balsan@magny-les-hameaux.fr::6ae29359-120a-451c-9e8d-5ded7cfedebf" providerId="AD" clId="Web-{C028FB7E-DB23-83F2-F1CA-2BFD5893CF0C}"/>
    <pc:docChg chg="addSld delSld modSld">
      <pc:chgData name="Hervé Balsan" userId="S::herve.balsan@magny-les-hameaux.fr::6ae29359-120a-451c-9e8d-5ded7cfedebf" providerId="AD" clId="Web-{C028FB7E-DB23-83F2-F1CA-2BFD5893CF0C}" dt="2025-02-28T10:13:53.655" v="61" actId="1076"/>
      <pc:docMkLst>
        <pc:docMk/>
      </pc:docMkLst>
      <pc:sldChg chg="addSp">
        <pc:chgData name="Hervé Balsan" userId="S::herve.balsan@magny-les-hameaux.fr::6ae29359-120a-451c-9e8d-5ded7cfedebf" providerId="AD" clId="Web-{C028FB7E-DB23-83F2-F1CA-2BFD5893CF0C}" dt="2025-02-28T10:12:00.246" v="42"/>
        <pc:sldMkLst>
          <pc:docMk/>
          <pc:sldMk cId="2695145100" sldId="479"/>
        </pc:sldMkLst>
      </pc:sldChg>
      <pc:sldChg chg="del">
        <pc:chgData name="Hervé Balsan" userId="S::herve.balsan@magny-les-hameaux.fr::6ae29359-120a-451c-9e8d-5ded7cfedebf" providerId="AD" clId="Web-{C028FB7E-DB23-83F2-F1CA-2BFD5893CF0C}" dt="2025-02-28T10:12:32.028" v="52"/>
        <pc:sldMkLst>
          <pc:docMk/>
          <pc:sldMk cId="2172699261" sldId="480"/>
        </pc:sldMkLst>
      </pc:sldChg>
      <pc:sldChg chg="del">
        <pc:chgData name="Hervé Balsan" userId="S::herve.balsan@magny-les-hameaux.fr::6ae29359-120a-451c-9e8d-5ded7cfedebf" providerId="AD" clId="Web-{C028FB7E-DB23-83F2-F1CA-2BFD5893CF0C}" dt="2025-02-28T10:12:32.028" v="51"/>
        <pc:sldMkLst>
          <pc:docMk/>
          <pc:sldMk cId="3794641868" sldId="481"/>
        </pc:sldMkLst>
      </pc:sldChg>
      <pc:sldChg chg="del">
        <pc:chgData name="Hervé Balsan" userId="S::herve.balsan@magny-les-hameaux.fr::6ae29359-120a-451c-9e8d-5ded7cfedebf" providerId="AD" clId="Web-{C028FB7E-DB23-83F2-F1CA-2BFD5893CF0C}" dt="2025-02-28T10:12:32.012" v="49"/>
        <pc:sldMkLst>
          <pc:docMk/>
          <pc:sldMk cId="4011264583" sldId="482"/>
        </pc:sldMkLst>
      </pc:sldChg>
      <pc:sldChg chg="del">
        <pc:chgData name="Hervé Balsan" userId="S::herve.balsan@magny-les-hameaux.fr::6ae29359-120a-451c-9e8d-5ded7cfedebf" providerId="AD" clId="Web-{C028FB7E-DB23-83F2-F1CA-2BFD5893CF0C}" dt="2025-02-28T10:12:32.012" v="48"/>
        <pc:sldMkLst>
          <pc:docMk/>
          <pc:sldMk cId="568846813" sldId="483"/>
        </pc:sldMkLst>
      </pc:sldChg>
      <pc:sldChg chg="addSp delSp modSp new del">
        <pc:chgData name="Hervé Balsan" userId="S::herve.balsan@magny-les-hameaux.fr::6ae29359-120a-451c-9e8d-5ded7cfedebf" providerId="AD" clId="Web-{C028FB7E-DB23-83F2-F1CA-2BFD5893CF0C}" dt="2025-02-28T10:12:32.028" v="50"/>
        <pc:sldMkLst>
          <pc:docMk/>
          <pc:sldMk cId="3098843245" sldId="484"/>
        </pc:sldMkLst>
      </pc:sldChg>
      <pc:sldChg chg="modSp add replId">
        <pc:chgData name="Hervé Balsan" userId="S::herve.balsan@magny-les-hameaux.fr::6ae29359-120a-451c-9e8d-5ded7cfedebf" providerId="AD" clId="Web-{C028FB7E-DB23-83F2-F1CA-2BFD5893CF0C}" dt="2025-02-28T10:13:53.655" v="61" actId="1076"/>
        <pc:sldMkLst>
          <pc:docMk/>
          <pc:sldMk cId="902781612" sldId="485"/>
        </pc:sldMkLst>
      </pc:sldChg>
      <pc:sldChg chg="add replId">
        <pc:chgData name="Hervé Balsan" userId="S::herve.balsan@magny-les-hameaux.fr::6ae29359-120a-451c-9e8d-5ded7cfedebf" providerId="AD" clId="Web-{C028FB7E-DB23-83F2-F1CA-2BFD5893CF0C}" dt="2025-02-28T10:12:17.215" v="44"/>
        <pc:sldMkLst>
          <pc:docMk/>
          <pc:sldMk cId="1595902249" sldId="486"/>
        </pc:sldMkLst>
      </pc:sldChg>
      <pc:sldChg chg="add replId">
        <pc:chgData name="Hervé Balsan" userId="S::herve.balsan@magny-les-hameaux.fr::6ae29359-120a-451c-9e8d-5ded7cfedebf" providerId="AD" clId="Web-{C028FB7E-DB23-83F2-F1CA-2BFD5893CF0C}" dt="2025-02-28T10:12:17.262" v="45"/>
        <pc:sldMkLst>
          <pc:docMk/>
          <pc:sldMk cId="2396956862" sldId="487"/>
        </pc:sldMkLst>
      </pc:sldChg>
      <pc:sldChg chg="modSp add replId">
        <pc:chgData name="Hervé Balsan" userId="S::herve.balsan@magny-les-hameaux.fr::6ae29359-120a-451c-9e8d-5ded7cfedebf" providerId="AD" clId="Web-{C028FB7E-DB23-83F2-F1CA-2BFD5893CF0C}" dt="2025-02-28T10:13:23.342" v="57" actId="1076"/>
        <pc:sldMkLst>
          <pc:docMk/>
          <pc:sldMk cId="390053545" sldId="488"/>
        </pc:sldMkLst>
      </pc:sldChg>
      <pc:sldChg chg="add replId">
        <pc:chgData name="Hervé Balsan" userId="S::herve.balsan@magny-les-hameaux.fr::6ae29359-120a-451c-9e8d-5ded7cfedebf" providerId="AD" clId="Web-{C028FB7E-DB23-83F2-F1CA-2BFD5893CF0C}" dt="2025-02-28T10:12:17.418" v="47"/>
        <pc:sldMkLst>
          <pc:docMk/>
          <pc:sldMk cId="3955341941" sldId="489"/>
        </pc:sldMkLst>
      </pc:sldChg>
    </pc:docChg>
  </pc:docChgLst>
  <pc:docChgLst>
    <pc:chgData name="Hervé Balsan" userId="S::herve.balsan@magny-les-hameaux.fr::6ae29359-120a-451c-9e8d-5ded7cfedebf" providerId="AD" clId="Web-{256D76A6-7CCF-F698-027D-9BC5D4B21D11}"/>
    <pc:docChg chg="addSld delSld modSld">
      <pc:chgData name="Hervé Balsan" userId="S::herve.balsan@magny-les-hameaux.fr::6ae29359-120a-451c-9e8d-5ded7cfedebf" providerId="AD" clId="Web-{256D76A6-7CCF-F698-027D-9BC5D4B21D11}" dt="2025-02-07T11:19:03.014" v="138"/>
      <pc:docMkLst>
        <pc:docMk/>
      </pc:docMkLst>
      <pc:sldChg chg="modSp">
        <pc:chgData name="Hervé Balsan" userId="S::herve.balsan@magny-les-hameaux.fr::6ae29359-120a-451c-9e8d-5ded7cfedebf" providerId="AD" clId="Web-{256D76A6-7CCF-F698-027D-9BC5D4B21D11}" dt="2025-02-07T11:17:58.777" v="126" actId="20577"/>
        <pc:sldMkLst>
          <pc:docMk/>
          <pc:sldMk cId="1745035931" sldId="469"/>
        </pc:sldMkLst>
      </pc:sldChg>
      <pc:sldChg chg="modSp">
        <pc:chgData name="Hervé Balsan" userId="S::herve.balsan@magny-les-hameaux.fr::6ae29359-120a-451c-9e8d-5ded7cfedebf" providerId="AD" clId="Web-{256D76A6-7CCF-F698-027D-9BC5D4B21D11}" dt="2025-02-07T11:18:20.356" v="135" actId="20577"/>
        <pc:sldMkLst>
          <pc:docMk/>
          <pc:sldMk cId="1077792438" sldId="470"/>
        </pc:sldMkLst>
      </pc:sldChg>
      <pc:sldChg chg="modSp">
        <pc:chgData name="Hervé Balsan" userId="S::herve.balsan@magny-les-hameaux.fr::6ae29359-120a-451c-9e8d-5ded7cfedebf" providerId="AD" clId="Web-{256D76A6-7CCF-F698-027D-9BC5D4B21D11}" dt="2025-02-07T11:10:32.134" v="59" actId="20577"/>
        <pc:sldMkLst>
          <pc:docMk/>
          <pc:sldMk cId="1020866915" sldId="473"/>
        </pc:sldMkLst>
      </pc:sldChg>
      <pc:sldChg chg="addSp delSp modSp new">
        <pc:chgData name="Hervé Balsan" userId="S::herve.balsan@magny-les-hameaux.fr::6ae29359-120a-451c-9e8d-5ded7cfedebf" providerId="AD" clId="Web-{256D76A6-7CCF-F698-027D-9BC5D4B21D11}" dt="2025-02-07T11:11:15.122" v="67" actId="1076"/>
        <pc:sldMkLst>
          <pc:docMk/>
          <pc:sldMk cId="2773105576" sldId="474"/>
        </pc:sldMkLst>
      </pc:sldChg>
      <pc:sldChg chg="addSp delSp modSp new">
        <pc:chgData name="Hervé Balsan" userId="S::herve.balsan@magny-les-hameaux.fr::6ae29359-120a-451c-9e8d-5ded7cfedebf" providerId="AD" clId="Web-{256D76A6-7CCF-F698-027D-9BC5D4B21D11}" dt="2025-02-07T11:18:58.342" v="137" actId="1076"/>
        <pc:sldMkLst>
          <pc:docMk/>
          <pc:sldMk cId="3000414127" sldId="475"/>
        </pc:sldMkLst>
      </pc:sldChg>
      <pc:sldChg chg="addSp delSp new del">
        <pc:chgData name="Hervé Balsan" userId="S::herve.balsan@magny-les-hameaux.fr::6ae29359-120a-451c-9e8d-5ded7cfedebf" providerId="AD" clId="Web-{256D76A6-7CCF-F698-027D-9BC5D4B21D11}" dt="2025-02-07T11:14:36.347" v="97"/>
        <pc:sldMkLst>
          <pc:docMk/>
          <pc:sldMk cId="129506307" sldId="476"/>
        </pc:sldMkLst>
      </pc:sldChg>
      <pc:sldChg chg="addSp delSp modSp new">
        <pc:chgData name="Hervé Balsan" userId="S::herve.balsan@magny-les-hameaux.fr::6ae29359-120a-451c-9e8d-5ded7cfedebf" providerId="AD" clId="Web-{256D76A6-7CCF-F698-027D-9BC5D4B21D11}" dt="2025-02-07T11:19:03.014" v="138"/>
        <pc:sldMkLst>
          <pc:docMk/>
          <pc:sldMk cId="2670289512" sldId="477"/>
        </pc:sldMkLst>
      </pc:sldChg>
      <pc:sldChg chg="addSp delSp modSp del">
        <pc:chgData name="Hervé Balsan" userId="S::herve.balsan@magny-les-hameaux.fr::6ae29359-120a-451c-9e8d-5ded7cfedebf" providerId="AD" clId="Web-{256D76A6-7CCF-F698-027D-9BC5D4B21D11}" dt="2025-02-07T11:08:56.849" v="13"/>
        <pc:sldMkLst>
          <pc:docMk/>
          <pc:sldMk cId="3235585622" sldId="477"/>
        </pc:sldMkLst>
      </pc:sldChg>
      <pc:sldChg chg="del">
        <pc:chgData name="Hervé Balsan" userId="S::herve.balsan@magny-les-hameaux.fr::6ae29359-120a-451c-9e8d-5ded7cfedebf" providerId="AD" clId="Web-{256D76A6-7CCF-F698-027D-9BC5D4B21D11}" dt="2025-02-07T11:08:54.115" v="11"/>
        <pc:sldMkLst>
          <pc:docMk/>
          <pc:sldMk cId="1347198325" sldId="478"/>
        </pc:sldMkLst>
      </pc:sldChg>
      <pc:sldChg chg="addSp delSp modSp new">
        <pc:chgData name="Hervé Balsan" userId="S::herve.balsan@magny-les-hameaux.fr::6ae29359-120a-451c-9e8d-5ded7cfedebf" providerId="AD" clId="Web-{256D76A6-7CCF-F698-027D-9BC5D4B21D11}" dt="2025-02-07T11:15:18.708" v="106" actId="1076"/>
        <pc:sldMkLst>
          <pc:docMk/>
          <pc:sldMk cId="3194839710" sldId="478"/>
        </pc:sldMkLst>
      </pc:sldChg>
      <pc:sldChg chg="addSp delSp modSp new">
        <pc:chgData name="Hervé Balsan" userId="S::herve.balsan@magny-les-hameaux.fr::6ae29359-120a-451c-9e8d-5ded7cfedebf" providerId="AD" clId="Web-{256D76A6-7CCF-F698-027D-9BC5D4B21D11}" dt="2025-02-07T11:16:05.116" v="121" actId="1076"/>
        <pc:sldMkLst>
          <pc:docMk/>
          <pc:sldMk cId="2695145100" sldId="479"/>
        </pc:sldMkLst>
      </pc:sldChg>
      <pc:sldChg chg="del">
        <pc:chgData name="Hervé Balsan" userId="S::herve.balsan@magny-les-hameaux.fr::6ae29359-120a-451c-9e8d-5ded7cfedebf" providerId="AD" clId="Web-{256D76A6-7CCF-F698-027D-9BC5D4B21D11}" dt="2025-02-07T11:08:52.474" v="10"/>
        <pc:sldMkLst>
          <pc:docMk/>
          <pc:sldMk cId="3634187699" sldId="479"/>
        </pc:sldMkLst>
      </pc:sldChg>
      <pc:sldChg chg="del">
        <pc:chgData name="Hervé Balsan" userId="S::herve.balsan@magny-les-hameaux.fr::6ae29359-120a-451c-9e8d-5ded7cfedebf" providerId="AD" clId="Web-{256D76A6-7CCF-F698-027D-9BC5D4B21D11}" dt="2025-02-07T11:08:55.693" v="12"/>
        <pc:sldMkLst>
          <pc:docMk/>
          <pc:sldMk cId="2803983172" sldId="480"/>
        </pc:sldMkLst>
      </pc:sldChg>
      <pc:sldChg chg="del">
        <pc:chgData name="Hervé Balsan" userId="S::herve.balsan@magny-les-hameaux.fr::6ae29359-120a-451c-9e8d-5ded7cfedebf" providerId="AD" clId="Web-{256D76A6-7CCF-F698-027D-9BC5D4B21D11}" dt="2025-02-07T11:08:51.506" v="9"/>
        <pc:sldMkLst>
          <pc:docMk/>
          <pc:sldMk cId="3636261391" sldId="482"/>
        </pc:sldMkLst>
      </pc:sldChg>
    </pc:docChg>
  </pc:docChgLst>
  <pc:docChgLst>
    <pc:chgData name="Hervé Balsan" userId="S::herve.balsan@magny-les-hameaux.fr::6ae29359-120a-451c-9e8d-5ded7cfedebf" providerId="AD" clId="Web-{D5B213E4-5C82-7BF6-C59C-1C88C25368A5}"/>
    <pc:docChg chg="addSld modSld">
      <pc:chgData name="Hervé Balsan" userId="S::herve.balsan@magny-les-hameaux.fr::6ae29359-120a-451c-9e8d-5ded7cfedebf" providerId="AD" clId="Web-{D5B213E4-5C82-7BF6-C59C-1C88C25368A5}" dt="2025-06-18T10:58:06.682" v="35" actId="1076"/>
      <pc:docMkLst>
        <pc:docMk/>
      </pc:docMkLst>
      <pc:sldChg chg="addSp modSp">
        <pc:chgData name="Hervé Balsan" userId="S::herve.balsan@magny-les-hameaux.fr::6ae29359-120a-451c-9e8d-5ded7cfedebf" providerId="AD" clId="Web-{D5B213E4-5C82-7BF6-C59C-1C88C25368A5}" dt="2025-06-18T10:55:39.146" v="3" actId="1076"/>
        <pc:sldMkLst>
          <pc:docMk/>
          <pc:sldMk cId="11199550" sldId="497"/>
        </pc:sldMkLst>
      </pc:sldChg>
      <pc:sldChg chg="addSp modSp">
        <pc:chgData name="Hervé Balsan" userId="S::herve.balsan@magny-les-hameaux.fr::6ae29359-120a-451c-9e8d-5ded7cfedebf" providerId="AD" clId="Web-{D5B213E4-5C82-7BF6-C59C-1C88C25368A5}" dt="2025-06-18T10:55:52.506" v="9" actId="1076"/>
        <pc:sldMkLst>
          <pc:docMk/>
          <pc:sldMk cId="2084348763" sldId="498"/>
        </pc:sldMkLst>
      </pc:sldChg>
      <pc:sldChg chg="addSp modSp">
        <pc:chgData name="Hervé Balsan" userId="S::herve.balsan@magny-les-hameaux.fr::6ae29359-120a-451c-9e8d-5ded7cfedebf" providerId="AD" clId="Web-{D5B213E4-5C82-7BF6-C59C-1C88C25368A5}" dt="2025-06-18T10:56:07.725" v="12" actId="14100"/>
        <pc:sldMkLst>
          <pc:docMk/>
          <pc:sldMk cId="3541546026" sldId="499"/>
        </pc:sldMkLst>
      </pc:sldChg>
      <pc:sldChg chg="addSp modSp">
        <pc:chgData name="Hervé Balsan" userId="S::herve.balsan@magny-les-hameaux.fr::6ae29359-120a-451c-9e8d-5ded7cfedebf" providerId="AD" clId="Web-{D5B213E4-5C82-7BF6-C59C-1C88C25368A5}" dt="2025-06-18T10:56:20.835" v="16" actId="1076"/>
        <pc:sldMkLst>
          <pc:docMk/>
          <pc:sldMk cId="324564813" sldId="500"/>
        </pc:sldMkLst>
      </pc:sldChg>
      <pc:sldChg chg="addSp modSp">
        <pc:chgData name="Hervé Balsan" userId="S::herve.balsan@magny-les-hameaux.fr::6ae29359-120a-451c-9e8d-5ded7cfedebf" providerId="AD" clId="Web-{D5B213E4-5C82-7BF6-C59C-1C88C25368A5}" dt="2025-06-18T10:58:06.682" v="35" actId="1076"/>
        <pc:sldMkLst>
          <pc:docMk/>
          <pc:sldMk cId="2577712849" sldId="501"/>
        </pc:sldMkLst>
      </pc:sldChg>
      <pc:sldChg chg="addSp modSp">
        <pc:chgData name="Hervé Balsan" userId="S::herve.balsan@magny-les-hameaux.fr::6ae29359-120a-451c-9e8d-5ded7cfedebf" providerId="AD" clId="Web-{D5B213E4-5C82-7BF6-C59C-1C88C25368A5}" dt="2025-06-18T10:56:48.664" v="25" actId="1076"/>
        <pc:sldMkLst>
          <pc:docMk/>
          <pc:sldMk cId="2409855784" sldId="502"/>
        </pc:sldMkLst>
      </pc:sldChg>
      <pc:sldChg chg="addSp delSp modSp add replId">
        <pc:chgData name="Hervé Balsan" userId="S::herve.balsan@magny-les-hameaux.fr::6ae29359-120a-451c-9e8d-5ded7cfedebf" providerId="AD" clId="Web-{D5B213E4-5C82-7BF6-C59C-1C88C25368A5}" dt="2025-06-18T10:57:39.119" v="34" actId="1076"/>
        <pc:sldMkLst>
          <pc:docMk/>
          <pc:sldMk cId="4196086534" sldId="504"/>
        </pc:sldMkLst>
      </pc:sldChg>
    </pc:docChg>
  </pc:docChgLst>
  <pc:docChgLst>
    <pc:chgData name="Hervé Balsan" userId="S::herve.balsan@magny-les-hameaux.fr::6ae29359-120a-451c-9e8d-5ded7cfedebf" providerId="AD" clId="Web-{2B16FAB3-A439-6A52-865A-D45E95C677F6}"/>
    <pc:docChg chg="addSld delSld modSld">
      <pc:chgData name="Hervé Balsan" userId="S::herve.balsan@magny-les-hameaux.fr::6ae29359-120a-451c-9e8d-5ded7cfedebf" providerId="AD" clId="Web-{2B16FAB3-A439-6A52-865A-D45E95C677F6}" dt="2025-02-28T09:58:46.436" v="61" actId="1076"/>
      <pc:docMkLst>
        <pc:docMk/>
      </pc:docMkLst>
      <pc:sldChg chg="add del">
        <pc:chgData name="Hervé Balsan" userId="S::herve.balsan@magny-les-hameaux.fr::6ae29359-120a-451c-9e8d-5ded7cfedebf" providerId="AD" clId="Web-{2B16FAB3-A439-6A52-865A-D45E95C677F6}" dt="2025-02-28T09:51:35.125" v="1"/>
        <pc:sldMkLst>
          <pc:docMk/>
          <pc:sldMk cId="332691959" sldId="480"/>
        </pc:sldMkLst>
      </pc:sldChg>
      <pc:sldChg chg="addSp delSp modSp new mod setBg">
        <pc:chgData name="Hervé Balsan" userId="S::herve.balsan@magny-les-hameaux.fr::6ae29359-120a-451c-9e8d-5ded7cfedebf" providerId="AD" clId="Web-{2B16FAB3-A439-6A52-865A-D45E95C677F6}" dt="2025-02-28T09:58:46.436" v="61" actId="1076"/>
        <pc:sldMkLst>
          <pc:docMk/>
          <pc:sldMk cId="2172699261" sldId="480"/>
        </pc:sldMkLst>
      </pc:sldChg>
      <pc:sldChg chg="addSp delSp modSp new">
        <pc:chgData name="Hervé Balsan" userId="S::herve.balsan@magny-les-hameaux.fr::6ae29359-120a-451c-9e8d-5ded7cfedebf" providerId="AD" clId="Web-{2B16FAB3-A439-6A52-865A-D45E95C677F6}" dt="2025-02-28T09:58:28.247" v="58" actId="1076"/>
        <pc:sldMkLst>
          <pc:docMk/>
          <pc:sldMk cId="3794641868" sldId="481"/>
        </pc:sldMkLst>
      </pc:sldChg>
      <pc:sldChg chg="addSp delSp modSp new">
        <pc:chgData name="Hervé Balsan" userId="S::herve.balsan@magny-les-hameaux.fr::6ae29359-120a-451c-9e8d-5ded7cfedebf" providerId="AD" clId="Web-{2B16FAB3-A439-6A52-865A-D45E95C677F6}" dt="2025-02-28T09:58:03.590" v="57" actId="1076"/>
        <pc:sldMkLst>
          <pc:docMk/>
          <pc:sldMk cId="4011264583" sldId="482"/>
        </pc:sldMkLst>
      </pc:sldChg>
      <pc:sldChg chg="addSp delSp modSp new">
        <pc:chgData name="Hervé Balsan" userId="S::herve.balsan@magny-les-hameaux.fr::6ae29359-120a-451c-9e8d-5ded7cfedebf" providerId="AD" clId="Web-{2B16FAB3-A439-6A52-865A-D45E95C677F6}" dt="2025-02-28T09:57:51.309" v="55"/>
        <pc:sldMkLst>
          <pc:docMk/>
          <pc:sldMk cId="568846813" sldId="483"/>
        </pc:sldMkLst>
      </pc:sldChg>
    </pc:docChg>
  </pc:docChgLst>
  <pc:docChgLst>
    <pc:chgData name="Hervé Balsan" userId="S::herve.balsan@magny-les-hameaux.fr::6ae29359-120a-451c-9e8d-5ded7cfedebf" providerId="AD" clId="Web-{C5B4E794-F9A6-9C06-2BD6-2D3E2C28C461}"/>
    <pc:docChg chg="addSld modSld">
      <pc:chgData name="Hervé Balsan" userId="S::herve.balsan@magny-les-hameaux.fr::6ae29359-120a-451c-9e8d-5ded7cfedebf" providerId="AD" clId="Web-{C5B4E794-F9A6-9C06-2BD6-2D3E2C28C461}" dt="2025-02-28T11:17:29.543" v="101" actId="20577"/>
      <pc:docMkLst>
        <pc:docMk/>
      </pc:docMkLst>
      <pc:sldChg chg="delSp modSp">
        <pc:chgData name="Hervé Balsan" userId="S::herve.balsan@magny-les-hameaux.fr::6ae29359-120a-451c-9e8d-5ded7cfedebf" providerId="AD" clId="Web-{C5B4E794-F9A6-9C06-2BD6-2D3E2C28C461}" dt="2025-02-28T11:13:11.103" v="29"/>
        <pc:sldMkLst>
          <pc:docMk/>
          <pc:sldMk cId="902781612" sldId="485"/>
        </pc:sldMkLst>
      </pc:sldChg>
      <pc:sldChg chg="modSp">
        <pc:chgData name="Hervé Balsan" userId="S::herve.balsan@magny-les-hameaux.fr::6ae29359-120a-451c-9e8d-5ded7cfedebf" providerId="AD" clId="Web-{C5B4E794-F9A6-9C06-2BD6-2D3E2C28C461}" dt="2025-02-28T11:13:14.962" v="30" actId="20577"/>
        <pc:sldMkLst>
          <pc:docMk/>
          <pc:sldMk cId="1595902249" sldId="486"/>
        </pc:sldMkLst>
      </pc:sldChg>
      <pc:sldChg chg="modSp">
        <pc:chgData name="Hervé Balsan" userId="S::herve.balsan@magny-les-hameaux.fr::6ae29359-120a-451c-9e8d-5ded7cfedebf" providerId="AD" clId="Web-{C5B4E794-F9A6-9C06-2BD6-2D3E2C28C461}" dt="2025-02-28T11:13:18.900" v="32" actId="20577"/>
        <pc:sldMkLst>
          <pc:docMk/>
          <pc:sldMk cId="2396956862" sldId="487"/>
        </pc:sldMkLst>
      </pc:sldChg>
      <pc:sldChg chg="modSp">
        <pc:chgData name="Hervé Balsan" userId="S::herve.balsan@magny-les-hameaux.fr::6ae29359-120a-451c-9e8d-5ded7cfedebf" providerId="AD" clId="Web-{C5B4E794-F9A6-9C06-2BD6-2D3E2C28C461}" dt="2025-02-28T11:13:21.243" v="33" actId="20577"/>
        <pc:sldMkLst>
          <pc:docMk/>
          <pc:sldMk cId="390053545" sldId="488"/>
        </pc:sldMkLst>
      </pc:sldChg>
      <pc:sldChg chg="addSp delSp modSp new">
        <pc:chgData name="Hervé Balsan" userId="S::herve.balsan@magny-les-hameaux.fr::6ae29359-120a-451c-9e8d-5ded7cfedebf" providerId="AD" clId="Web-{C5B4E794-F9A6-9C06-2BD6-2D3E2C28C461}" dt="2025-02-28T11:14:24.119" v="54" actId="20577"/>
        <pc:sldMkLst>
          <pc:docMk/>
          <pc:sldMk cId="2365904435" sldId="490"/>
        </pc:sldMkLst>
      </pc:sldChg>
      <pc:sldChg chg="addSp delSp modSp new">
        <pc:chgData name="Hervé Balsan" userId="S::herve.balsan@magny-les-hameaux.fr::6ae29359-120a-451c-9e8d-5ded7cfedebf" providerId="AD" clId="Web-{C5B4E794-F9A6-9C06-2BD6-2D3E2C28C461}" dt="2025-02-28T11:13:02.009" v="27"/>
        <pc:sldMkLst>
          <pc:docMk/>
          <pc:sldMk cId="437420473" sldId="491"/>
        </pc:sldMkLst>
      </pc:sldChg>
      <pc:sldChg chg="addSp delSp modSp new">
        <pc:chgData name="Hervé Balsan" userId="S::herve.balsan@magny-les-hameaux.fr::6ae29359-120a-451c-9e8d-5ded7cfedebf" providerId="AD" clId="Web-{C5B4E794-F9A6-9C06-2BD6-2D3E2C28C461}" dt="2025-02-28T11:15:30.698" v="68" actId="20577"/>
        <pc:sldMkLst>
          <pc:docMk/>
          <pc:sldMk cId="3174908139" sldId="492"/>
        </pc:sldMkLst>
      </pc:sldChg>
      <pc:sldChg chg="addSp delSp modSp new">
        <pc:chgData name="Hervé Balsan" userId="S::herve.balsan@magny-les-hameaux.fr::6ae29359-120a-451c-9e8d-5ded7cfedebf" providerId="AD" clId="Web-{C5B4E794-F9A6-9C06-2BD6-2D3E2C28C461}" dt="2025-02-28T11:15:48.792" v="72" actId="1076"/>
        <pc:sldMkLst>
          <pc:docMk/>
          <pc:sldMk cId="3120300435" sldId="493"/>
        </pc:sldMkLst>
      </pc:sldChg>
      <pc:sldChg chg="addSp modSp add replId">
        <pc:chgData name="Hervé Balsan" userId="S::herve.balsan@magny-les-hameaux.fr::6ae29359-120a-451c-9e8d-5ded7cfedebf" providerId="AD" clId="Web-{C5B4E794-F9A6-9C06-2BD6-2D3E2C28C461}" dt="2025-02-28T11:16:11.792" v="80" actId="1076"/>
        <pc:sldMkLst>
          <pc:docMk/>
          <pc:sldMk cId="1915636199" sldId="494"/>
        </pc:sldMkLst>
      </pc:sldChg>
      <pc:sldChg chg="addSp modSp add replId">
        <pc:chgData name="Hervé Balsan" userId="S::herve.balsan@magny-les-hameaux.fr::6ae29359-120a-451c-9e8d-5ded7cfedebf" providerId="AD" clId="Web-{C5B4E794-F9A6-9C06-2BD6-2D3E2C28C461}" dt="2025-02-28T11:16:41.902" v="87" actId="1076"/>
        <pc:sldMkLst>
          <pc:docMk/>
          <pc:sldMk cId="597594173" sldId="495"/>
        </pc:sldMkLst>
      </pc:sldChg>
      <pc:sldChg chg="addSp modSp add replId">
        <pc:chgData name="Hervé Balsan" userId="S::herve.balsan@magny-les-hameaux.fr::6ae29359-120a-451c-9e8d-5ded7cfedebf" providerId="AD" clId="Web-{C5B4E794-F9A6-9C06-2BD6-2D3E2C28C461}" dt="2025-02-28T11:17:03.246" v="93" actId="1076"/>
        <pc:sldMkLst>
          <pc:docMk/>
          <pc:sldMk cId="3177603082" sldId="496"/>
        </pc:sldMkLst>
      </pc:sldChg>
      <pc:sldChg chg="addSp modSp add replId">
        <pc:chgData name="Hervé Balsan" userId="S::herve.balsan@magny-les-hameaux.fr::6ae29359-120a-451c-9e8d-5ded7cfedebf" providerId="AD" clId="Web-{C5B4E794-F9A6-9C06-2BD6-2D3E2C28C461}" dt="2025-02-28T11:17:29.543" v="101" actId="20577"/>
        <pc:sldMkLst>
          <pc:docMk/>
          <pc:sldMk cId="11199550" sldId="49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A2415EA-EFA5-B6F6-AB5A-171BC3AE91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3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E79875B-6FB7-0B7D-A406-290B1ECA9BE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3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C91E73CC-966A-AF6B-C8CA-D12638134E4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2138"/>
            <a:ext cx="2946400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3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928B6417-11EF-6EFD-9E03-57181596E66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82138"/>
            <a:ext cx="2946400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3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344DB053-8F1E-4B1A-92CA-5329AC79409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04DC1B2C-394B-9E4E-6DF8-7963235B418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58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4E2A78D-D2CC-CF32-5FA7-E8A73212C42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41863"/>
            <a:ext cx="5437188" cy="44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105279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DC6D507D-135D-6F2D-61B1-FFEA97D2E5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58825"/>
            <a:ext cx="4987925" cy="3741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BF22BC0A-391B-BFD2-EA52-BFD7807FC9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41863"/>
            <a:ext cx="5438775" cy="44926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5F51DA-F448-2493-93B7-15B176F96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223FC833-41F1-B50D-3E49-9C6F7D8B8B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58825"/>
            <a:ext cx="4987925" cy="3741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84D7780-C08B-0006-0A98-19C7087976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41863"/>
            <a:ext cx="5438775" cy="44926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80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2" name="Date Placeholder 29">
            <a:extLst>
              <a:ext uri="{FF2B5EF4-FFF2-40B4-BE49-F238E27FC236}">
                <a16:creationId xmlns:a16="http://schemas.microsoft.com/office/drawing/2014/main" id="{00203C34-ED49-FD04-351F-2993459BA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F8242183-878A-8C88-9FD6-E54B2CF8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6">
            <a:extLst>
              <a:ext uri="{FF2B5EF4-FFF2-40B4-BE49-F238E27FC236}">
                <a16:creationId xmlns:a16="http://schemas.microsoft.com/office/drawing/2014/main" id="{10F7F42A-9DBA-AF0E-D33F-9F3230CEE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4C2EE"/>
                </a:solidFill>
              </a:defRPr>
            </a:lvl1pPr>
          </a:lstStyle>
          <a:p>
            <a:fld id="{642C9B9E-B087-43B9-A966-58C4F127F46B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731311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D1B0B51-48D0-DF1C-BE54-F3E724E8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63F8E22D-BB4D-C905-A1E9-17CB61F4A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569F09C-321A-2B44-3726-4F77F02E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D9C85-4068-4137-9DDB-688F2BAA55D5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95284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43A12E2-54F8-CE04-9A89-FE04BC92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CA7DFFC-CF3D-3324-6B58-3832606A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9A99481-156B-FCA6-BEC1-5C393EB0C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2AE95-7640-4202-9FD6-1E06D730E0BE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472825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6534BE5A-6A11-1CE3-CECC-21C7736F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54F6D06F-C72D-7D01-1486-5AE8B0563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97228303-EC14-9248-3E0E-EBD2BF797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10536-B9FA-4AEC-8C1E-736F5789F620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70967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21CBF55-9C3B-D739-D2A3-99DFBB0D4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D2936890-26DD-29E2-9902-E7B536258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FEE66C0F-F6E4-1BA2-A8F0-BDE94B9B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279D6-B15C-4172-8C34-B7E72390FDDB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82813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93B80-00E7-95CA-5A82-95B364FC2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28557-D7EB-6677-3425-BD25516F6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B1F45-BBFC-E75A-A099-57BF3A20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4C2EE"/>
                </a:solidFill>
              </a:defRPr>
            </a:lvl1pPr>
          </a:lstStyle>
          <a:p>
            <a:fld id="{5D73E687-C954-4575-8B4C-0725336FC19A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666430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0DB3BB9F-C4D0-DC98-9BF1-B415E60AA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84B5DFC6-A351-AA7E-2F18-376903F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EA039A54-E68E-51BF-B745-02C6D46D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3EE8D-9887-406B-9DBC-B1AB2CB0A720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47799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FF1CF2F9-B966-78ED-6F0F-4BE0587D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50D49DCA-07FC-5B51-0C8F-5FC8215A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712869A6-AA1B-D4DF-0B8A-2B166753C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D9A1A-C141-4177-A259-259EFF076F69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6694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04B13E15-BD93-360B-45B0-BF94B57B2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297E4397-D2A0-9428-72C0-50E1968E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B3AFC3DB-31D8-B846-25B3-86AAD7E19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5646C-0638-49F1-8B23-56447B41625A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96100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DA378B92-746E-3C50-893D-1FAE5262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A49DD44E-4843-CECB-7CEF-F103BB9A2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BC91B938-CFA5-A958-8A51-40097981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BE3F3-5279-4EBD-8AF9-863A2925DC04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49637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BD330024-479E-0285-4543-0FDB0026D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4057B03C-CF8E-8A73-135C-3B9D3829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5A5F615A-1EEA-0913-1568-B83ECF99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73927-742B-4BDF-A427-7B07F3F453C1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2190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>
            <a:extLst>
              <a:ext uri="{FF2B5EF4-FFF2-40B4-BE49-F238E27FC236}">
                <a16:creationId xmlns:a16="http://schemas.microsoft.com/office/drawing/2014/main" id="{AE50AE43-BF04-9B90-B6B2-D5AB6D0194F9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11">
            <a:extLst>
              <a:ext uri="{FF2B5EF4-FFF2-40B4-BE49-F238E27FC236}">
                <a16:creationId xmlns:a16="http://schemas.microsoft.com/office/drawing/2014/main" id="{50EFDDD8-EF1A-996D-57D0-11FFB7D0300C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D780884E-0A8F-8AD5-8823-D9C9E0195359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12193BFF-25E5-137B-3A5B-7630B68A9A11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C9EC1A2C-8D72-F9E5-033B-2FEBEA491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37D9D83-4025-3CDB-68AE-5204CDDC4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95B2051-BC1A-2F32-96B3-49099549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460C3E69-165F-4686-9457-D0692B547472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54845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15AB1317-AED3-10C8-52D2-9BC3820DEBA3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4FC9D25-A460-07FB-0468-D01A7863B7FB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AAA61853-A52E-3E7D-159C-ADD8CE05390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96AFF3D8-7F31-604F-8F45-8E1F6D2257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98786C6-EF4F-1E24-FFFA-6E83A77C3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2B03FA7F-67D9-0EF6-67EE-62F6BFB9E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76FCEC0-44BC-A4BC-377C-701C10790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22264E"/>
                </a:solidFill>
              </a:defRPr>
            </a:lvl1pPr>
          </a:lstStyle>
          <a:p>
            <a:fld id="{96250ACE-5384-4C90-936E-67A4E4578661}" type="slidenum">
              <a:rPr lang="en-GB" altLang="fr-FR"/>
              <a:pPr/>
              <a:t>‹#›</a:t>
            </a:fld>
            <a:endParaRPr lang="en-GB" altLang="fr-FR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4E9D6976-358E-311C-AF03-1269805E5BB6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837723B-5EA4-7730-9E13-44652281B8F6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E75F930-D217-583B-4317-B8AEA780646D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68" r:id="rId2"/>
    <p:sldLayoutId id="214748437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9" r:id="rId9"/>
    <p:sldLayoutId id="2147484374" r:id="rId10"/>
    <p:sldLayoutId id="2147484375" r:id="rId11"/>
    <p:sldLayoutId id="214748437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7F8FA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7F8FA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4A66AC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">
            <a:extLst>
              <a:ext uri="{FF2B5EF4-FFF2-40B4-BE49-F238E27FC236}">
                <a16:creationId xmlns:a16="http://schemas.microsoft.com/office/drawing/2014/main" id="{82FA42E1-7601-9BF1-7FDE-635F8F7A2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412875"/>
            <a:ext cx="8024812" cy="538163"/>
          </a:xfrm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altLang="fr-FR" sz="3200" b="1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Collectif temps du midi</a:t>
            </a:r>
            <a:endParaRPr lang="fr-FR" altLang="fr-FR" sz="32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54" name="ZoneTexte 1">
            <a:extLst>
              <a:ext uri="{FF2B5EF4-FFF2-40B4-BE49-F238E27FC236}">
                <a16:creationId xmlns:a16="http://schemas.microsoft.com/office/drawing/2014/main" id="{9A134D22-2B91-56E3-FC2F-318ED209B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501" y="6004242"/>
            <a:ext cx="2249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  <a:defRPr/>
            </a:pPr>
            <a:r>
              <a:rPr lang="fr-FR" altLang="fr-FR" sz="1800" b="1" dirty="0">
                <a:solidFill>
                  <a:srgbClr val="0070C0"/>
                </a:solidFill>
                <a:latin typeface="Arial"/>
                <a:ea typeface="ＭＳ Ｐゴシック"/>
                <a:cs typeface="Arial"/>
              </a:rPr>
              <a:t>17 septembre 2025</a:t>
            </a:r>
          </a:p>
        </p:txBody>
      </p:sp>
      <p:pic>
        <p:nvPicPr>
          <p:cNvPr id="5125" name="Image 4" descr="Magny typo et filet blanc.tif">
            <a:extLst>
              <a:ext uri="{FF2B5EF4-FFF2-40B4-BE49-F238E27FC236}">
                <a16:creationId xmlns:a16="http://schemas.microsoft.com/office/drawing/2014/main" id="{50D615A9-5EAD-AFEF-8D1F-70966B931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Users\obire\OneDrive - MAIRIE DE MAGNY LES HAMEAUX\Images\Service-restauration-scolai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211570" cy="360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3AF1A-47C5-841C-E825-A8153ABFB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9D490C3-497E-66A2-10F1-FE2E1AF587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21">
            <a:extLst>
              <a:ext uri="{FF2B5EF4-FFF2-40B4-BE49-F238E27FC236}">
                <a16:creationId xmlns:a16="http://schemas.microsoft.com/office/drawing/2014/main" id="{2DF7F56F-9C22-CD55-0050-7E4D41F46B5C}"/>
              </a:ext>
            </a:extLst>
          </p:cNvPr>
          <p:cNvSpPr txBox="1"/>
          <p:nvPr/>
        </p:nvSpPr>
        <p:spPr>
          <a:xfrm>
            <a:off x="352046" y="842219"/>
            <a:ext cx="84336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Menus d'octobre 2025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5C423D-F4EF-4E32-C749-8FECDBB82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058" y="6094543"/>
            <a:ext cx="1640347" cy="638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A3585D-97AB-9E92-D306-680F814F6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96" y="1446817"/>
            <a:ext cx="8724345" cy="455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4876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53541-32FE-B372-E18F-1308CBF45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7CE13B4-A346-AF95-9B18-AAE9EB485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21">
            <a:extLst>
              <a:ext uri="{FF2B5EF4-FFF2-40B4-BE49-F238E27FC236}">
                <a16:creationId xmlns:a16="http://schemas.microsoft.com/office/drawing/2014/main" id="{BE8F7023-D12A-077F-80D3-76ED74C67234}"/>
              </a:ext>
            </a:extLst>
          </p:cNvPr>
          <p:cNvSpPr txBox="1"/>
          <p:nvPr/>
        </p:nvSpPr>
        <p:spPr>
          <a:xfrm>
            <a:off x="352046" y="842219"/>
            <a:ext cx="84336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Menus de novembre 2025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915D7-4BEB-C355-61A0-A11375A4F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058" y="6094543"/>
            <a:ext cx="1640347" cy="638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EF0DB8-3CB5-EB69-346E-0CD7426D6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74" y="1363443"/>
            <a:ext cx="8445685" cy="452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4602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03EE4-0EEF-B09A-7F59-276D1EE4A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22E93C3-95B3-0AFE-CD31-E6E3D8BA2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21">
            <a:extLst>
              <a:ext uri="{FF2B5EF4-FFF2-40B4-BE49-F238E27FC236}">
                <a16:creationId xmlns:a16="http://schemas.microsoft.com/office/drawing/2014/main" id="{DF0FEA1B-E44B-23A6-ECEE-985E17FAC6B6}"/>
              </a:ext>
            </a:extLst>
          </p:cNvPr>
          <p:cNvSpPr txBox="1"/>
          <p:nvPr/>
        </p:nvSpPr>
        <p:spPr>
          <a:xfrm>
            <a:off x="352046" y="842219"/>
            <a:ext cx="84336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Menus de novembre 2025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3855C4-9480-DD9C-377A-AF7BE7BCB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719" y="6113436"/>
            <a:ext cx="1640347" cy="638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7F57BC-319F-E3E3-F323-CF472F53D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36" y="1309111"/>
            <a:ext cx="8268512" cy="481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481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B9CD3-39C6-5506-55EB-494493292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750E309-D683-C5AB-3443-01BE8D8AC2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21">
            <a:extLst>
              <a:ext uri="{FF2B5EF4-FFF2-40B4-BE49-F238E27FC236}">
                <a16:creationId xmlns:a16="http://schemas.microsoft.com/office/drawing/2014/main" id="{49A7C190-3A82-4DBA-6E73-B8FCEB12EEA3}"/>
              </a:ext>
            </a:extLst>
          </p:cNvPr>
          <p:cNvSpPr txBox="1"/>
          <p:nvPr/>
        </p:nvSpPr>
        <p:spPr>
          <a:xfrm>
            <a:off x="352046" y="842219"/>
            <a:ext cx="84336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Menus de décembre 2025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969335-45BE-77E8-4BBD-5DE71DA4E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719" y="6113436"/>
            <a:ext cx="1640347" cy="638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5055BA-388A-D983-6D96-F1D73E38A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82" y="1293117"/>
            <a:ext cx="84010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1284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3BEDA-6B3C-FEC8-CFD9-5AED45996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19BD401-4053-7764-832A-A6DD4C9E6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21">
            <a:extLst>
              <a:ext uri="{FF2B5EF4-FFF2-40B4-BE49-F238E27FC236}">
                <a16:creationId xmlns:a16="http://schemas.microsoft.com/office/drawing/2014/main" id="{C92A645B-F26F-6E76-565C-66380B81BAF3}"/>
              </a:ext>
            </a:extLst>
          </p:cNvPr>
          <p:cNvSpPr txBox="1"/>
          <p:nvPr/>
        </p:nvSpPr>
        <p:spPr>
          <a:xfrm>
            <a:off x="352046" y="842219"/>
            <a:ext cx="84336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Menus de décembre 2025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5F54D3-DBC4-1433-208E-C4F2AA901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719" y="6113436"/>
            <a:ext cx="1640347" cy="638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B6AD6A-76F4-5979-7969-445DB53E2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356383"/>
            <a:ext cx="83820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5578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25F6F-451B-BC4A-6DDD-A249AD49A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EDE6105-C491-5E16-4CFE-1C3AF1FC23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21">
            <a:extLst>
              <a:ext uri="{FF2B5EF4-FFF2-40B4-BE49-F238E27FC236}">
                <a16:creationId xmlns:a16="http://schemas.microsoft.com/office/drawing/2014/main" id="{89F85466-1ABA-E5EE-5F4A-BD2DA1FE4E4A}"/>
              </a:ext>
            </a:extLst>
          </p:cNvPr>
          <p:cNvSpPr txBox="1"/>
          <p:nvPr/>
        </p:nvSpPr>
        <p:spPr>
          <a:xfrm>
            <a:off x="352046" y="842219"/>
            <a:ext cx="84336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Menus de décembre 2025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FB8879-66E5-6CCF-BCFC-ABA3E5795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719" y="6113436"/>
            <a:ext cx="1640347" cy="6389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D6A586-3B12-75E0-CE6F-A8364636B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56" y="2276475"/>
            <a:ext cx="84010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8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74B8E-B345-8D4D-27FB-889513C22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">
            <a:extLst>
              <a:ext uri="{FF2B5EF4-FFF2-40B4-BE49-F238E27FC236}">
                <a16:creationId xmlns:a16="http://schemas.microsoft.com/office/drawing/2014/main" id="{4C8CCDBD-1F55-29B0-D37C-00C5DAE1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04" y="2525296"/>
            <a:ext cx="8024812" cy="2508379"/>
          </a:xfrm>
        </p:spPr>
        <p:txBody>
          <a:bodyPr>
            <a:spAutoFit/>
          </a:bodyPr>
          <a:lstStyle/>
          <a:p>
            <a:pPr marL="457200" indent="-457200" algn="ctr" eaLnBrk="1" fontAlgn="auto" hangingPunct="1">
              <a:spcAft>
                <a:spcPts val="0"/>
              </a:spcAft>
              <a:buFont typeface="Calibri"/>
              <a:buChar char="-"/>
              <a:defRPr/>
            </a:pPr>
            <a:r>
              <a:rPr lang="fr-FR" altLang="fr-FR" sz="3200" b="1" dirty="0">
                <a:solidFill>
                  <a:schemeClr val="accent2">
                    <a:lumMod val="75000"/>
                  </a:schemeClr>
                </a:solidFill>
                <a:latin typeface="Candara"/>
              </a:rPr>
              <a:t>Présentation du </a:t>
            </a:r>
            <a:r>
              <a:rPr lang="fr-FR" altLang="fr-FR" sz="3200" b="1" i="1" dirty="0">
                <a:solidFill>
                  <a:schemeClr val="accent2">
                    <a:lumMod val="75000"/>
                  </a:schemeClr>
                </a:solidFill>
                <a:latin typeface="Candara"/>
              </a:rPr>
              <a:t>"Bien mangé !"</a:t>
            </a:r>
            <a:r>
              <a:rPr lang="fr-FR" altLang="fr-FR" sz="3200" b="1" dirty="0">
                <a:solidFill>
                  <a:schemeClr val="accent2">
                    <a:lumMod val="75000"/>
                  </a:schemeClr>
                </a:solidFill>
                <a:latin typeface="Candara"/>
              </a:rPr>
              <a:t> </a:t>
            </a:r>
            <a:br>
              <a:rPr lang="fr-FR" altLang="fr-FR" sz="3200" b="1" dirty="0">
                <a:solidFill>
                  <a:schemeClr val="accent2">
                    <a:lumMod val="75000"/>
                  </a:schemeClr>
                </a:solidFill>
                <a:latin typeface="Candara"/>
              </a:rPr>
            </a:br>
            <a:r>
              <a:rPr lang="fr-FR" altLang="fr-FR" sz="3200" b="1" dirty="0">
                <a:solidFill>
                  <a:schemeClr val="accent2">
                    <a:lumMod val="75000"/>
                  </a:schemeClr>
                </a:solidFill>
                <a:latin typeface="Candara"/>
              </a:rPr>
              <a:t>Mois de mai et juin 2025</a:t>
            </a:r>
            <a:br>
              <a:rPr lang="fr-FR" altLang="fr-FR" sz="3200" b="1" dirty="0">
                <a:latin typeface="Candara"/>
              </a:rPr>
            </a:br>
            <a:br>
              <a:rPr lang="fr-FR" altLang="fr-FR" sz="3200" b="1" dirty="0">
                <a:latin typeface="Candara"/>
              </a:rPr>
            </a:br>
            <a:r>
              <a:rPr lang="fr-FR" altLang="fr-FR" sz="3200" b="1" dirty="0">
                <a:solidFill>
                  <a:schemeClr val="accent2">
                    <a:lumMod val="75000"/>
                  </a:schemeClr>
                </a:solidFill>
                <a:latin typeface="Candara"/>
              </a:rPr>
              <a:t>- Présentation des menus d'octobre, novembre et décembre 2025</a:t>
            </a:r>
          </a:p>
        </p:txBody>
      </p:sp>
      <p:pic>
        <p:nvPicPr>
          <p:cNvPr id="5125" name="Image 4" descr="Magny typo et filet blanc.tif">
            <a:extLst>
              <a:ext uri="{FF2B5EF4-FFF2-40B4-BE49-F238E27FC236}">
                <a16:creationId xmlns:a16="http://schemas.microsoft.com/office/drawing/2014/main" id="{A9944E12-6CDF-4445-373B-19B32E1B9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68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90DDA576-28E0-E13B-9263-F37D528C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98" y="1923398"/>
            <a:ext cx="514655" cy="3844262"/>
          </a:xfrm>
          <a:noFill/>
        </p:spPr>
        <p:txBody>
          <a:bodyPr vert="horz" lIns="91440" tIns="45720" rIns="91440" bIns="45720" anchor="t">
            <a:noAutofit/>
          </a:bodyPr>
          <a:lstStyle/>
          <a:p>
            <a:pPr marL="114300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lvl="2" indent="-246380"/>
            <a:endParaRPr lang="fr-FR" sz="160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7" name="Image 4" descr="Magny typo et filet blanc.tif">
            <a:extLst>
              <a:ext uri="{FF2B5EF4-FFF2-40B4-BE49-F238E27FC236}">
                <a16:creationId xmlns:a16="http://schemas.microsoft.com/office/drawing/2014/main" id="{4A12263C-6506-F637-02C3-DDBF17F5D3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E145EDEF-BACE-7512-B0E6-6339645764D1}"/>
              </a:ext>
            </a:extLst>
          </p:cNvPr>
          <p:cNvSpPr txBox="1"/>
          <p:nvPr/>
        </p:nvSpPr>
        <p:spPr>
          <a:xfrm>
            <a:off x="502047" y="813058"/>
            <a:ext cx="84336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  Mai / juin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96CA91-52BB-3CC2-16A7-8A9B18103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642" y="1925045"/>
            <a:ext cx="42862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0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agny typo et filet blanc.tif">
            <a:extLst>
              <a:ext uri="{FF2B5EF4-FFF2-40B4-BE49-F238E27FC236}">
                <a16:creationId xmlns:a16="http://schemas.microsoft.com/office/drawing/2014/main" id="{131DD29D-4321-13A5-502B-AF4BAC278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A08D0F-EAB9-83E3-903E-88D0F8BF8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432" y="1186072"/>
            <a:ext cx="4295775" cy="5591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AA27FB-F6CA-23FF-479F-2140171CF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82" y="1185025"/>
            <a:ext cx="43529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3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1593AF6-7078-AF29-1F98-17F3B4F565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A0308F-0D92-C6C6-A651-4B672EA57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161" y="1710313"/>
            <a:ext cx="42862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0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58F7106-1AEA-E936-EB7C-ADC3B6503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CEA58F-7408-CC5A-69B6-6DD8696F4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10" y="1202132"/>
            <a:ext cx="4038045" cy="53745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7CCFB6-AE0B-F1B4-80F2-6BCC9BF67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256" y="1904739"/>
            <a:ext cx="4038771" cy="374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2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5FB759D-E6EC-4E23-C42E-EC5C680117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F3080A-D2AB-9CFE-397D-61D7A452F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56" y="1055705"/>
            <a:ext cx="43434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0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E41BA13-5AF0-3151-F017-90E163954D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04DA5F-3498-DE78-57C3-E2F2E0D4A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292" y="2667523"/>
            <a:ext cx="4362450" cy="2000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14CDC9-71F1-EDA3-3D25-903E99B94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86" y="2502726"/>
            <a:ext cx="43624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0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93A68-8A79-4891-A294-702CD1F73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DE72A13-7A95-4685-3E8D-C161A37423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21">
            <a:extLst>
              <a:ext uri="{FF2B5EF4-FFF2-40B4-BE49-F238E27FC236}">
                <a16:creationId xmlns:a16="http://schemas.microsoft.com/office/drawing/2014/main" id="{4B3DB13E-470D-4A80-F597-8BD828F378DE}"/>
              </a:ext>
            </a:extLst>
          </p:cNvPr>
          <p:cNvSpPr txBox="1"/>
          <p:nvPr/>
        </p:nvSpPr>
        <p:spPr>
          <a:xfrm>
            <a:off x="352046" y="842219"/>
            <a:ext cx="84336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Menus d'octobre 2025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065B2C-B763-2A89-13CF-055186ACC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04" y="6217345"/>
            <a:ext cx="1640347" cy="638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DB14E6-012A-BC4B-94B8-6F104A390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92" y="1395772"/>
            <a:ext cx="8276871" cy="445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550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Élémentaire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Élémentaire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25d911-a3d2-4616-a7b3-8ad006a0eff4">
      <Terms xmlns="http://schemas.microsoft.com/office/infopath/2007/PartnerControls"/>
    </lcf76f155ced4ddcb4097134ff3c332f>
    <TaxCatchAll xmlns="a97229c5-3271-44bb-9022-6a37d3c902a7" xsi:nil="true"/>
    <SharedWithUsers xmlns="a97229c5-3271-44bb-9022-6a37d3c902a7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D0F40F1453014483E5C88887A4B56F" ma:contentTypeVersion="13" ma:contentTypeDescription="Crée un document." ma:contentTypeScope="" ma:versionID="13655a23743738064bd8365b3236f648">
  <xsd:schema xmlns:xsd="http://www.w3.org/2001/XMLSchema" xmlns:xs="http://www.w3.org/2001/XMLSchema" xmlns:p="http://schemas.microsoft.com/office/2006/metadata/properties" xmlns:ns2="a97229c5-3271-44bb-9022-6a37d3c902a7" xmlns:ns3="3725d911-a3d2-4616-a7b3-8ad006a0eff4" targetNamespace="http://schemas.microsoft.com/office/2006/metadata/properties" ma:root="true" ma:fieldsID="90d9cc7af902d127a5fe829395b15424" ns2:_="" ns3:_="">
    <xsd:import namespace="a97229c5-3271-44bb-9022-6a37d3c902a7"/>
    <xsd:import namespace="3725d911-a3d2-4616-a7b3-8ad006a0eff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DateTake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229c5-3271-44bb-9022-6a37d3c902a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4e0f4c3e-a5a4-406c-8df7-67c89d3b7560}" ma:internalName="TaxCatchAll" ma:showField="CatchAllData" ma:web="a97229c5-3271-44bb-9022-6a37d3c902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25d911-a3d2-4616-a7b3-8ad006a0ef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cac901dc-7bd6-412c-9db5-357d984092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79B299-7DD2-4CFD-8DFD-8553490E32D0}">
  <ds:schemaRefs>
    <ds:schemaRef ds:uri="3725d911-a3d2-4616-a7b3-8ad006a0eff4"/>
    <ds:schemaRef ds:uri="a97229c5-3271-44bb-9022-6a37d3c902a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B726792-3D78-4AA6-86C4-45995CC148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FC3A33-7B11-4491-BB42-B1532F1A1E86}">
  <ds:schemaRefs>
    <ds:schemaRef ds:uri="3725d911-a3d2-4616-a7b3-8ad006a0eff4"/>
    <ds:schemaRef ds:uri="a97229c5-3271-44bb-9022-6a37d3c902a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Application>Microsoft Office PowerPoint</Application>
  <PresentationFormat>On-screen Show (4:3)</PresentationFormat>
  <Slides>15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Débit</vt:lpstr>
      <vt:lpstr>Collectif temps du midi</vt:lpstr>
      <vt:lpstr>Présentation du "Bien mangé !"  Mois de mai et juin 2025  - Présentation des menus d'octobre, novembre et décembre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 municipal</dc:title>
  <dc:creator>Aurélie Schreque</dc:creator>
  <cp:revision>144</cp:revision>
  <cp:lastPrinted>2024-02-26T09:00:23Z</cp:lastPrinted>
  <dcterms:modified xsi:type="dcterms:W3CDTF">2025-09-16T14:30:32Z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0x010100A7D0F40F1453014483E5C88887A4B56F</vt:lpwstr>
  </property>
  <property fmtid="{D5CDD505-2E9C-101B-9397-08002B2CF9AE}" pid="3" name="MediaServiceImageTags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