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46" r:id="rId4"/>
  </p:sldMasterIdLst>
  <p:notesMasterIdLst>
    <p:notesMasterId r:id="rId36"/>
  </p:notesMasterIdLst>
  <p:handoutMasterIdLst>
    <p:handoutMasterId r:id="rId37"/>
  </p:handoutMasterIdLst>
  <p:sldIdLst>
    <p:sldId id="256" r:id="rId5"/>
    <p:sldId id="308" r:id="rId6"/>
    <p:sldId id="309" r:id="rId7"/>
    <p:sldId id="310" r:id="rId8"/>
    <p:sldId id="311" r:id="rId9"/>
    <p:sldId id="312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7" r:id="rId20"/>
    <p:sldId id="478" r:id="rId21"/>
    <p:sldId id="479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502" r:id="rId31"/>
    <p:sldId id="501" r:id="rId32"/>
    <p:sldId id="500" r:id="rId33"/>
    <p:sldId id="499" r:id="rId34"/>
    <p:sldId id="498" r:id="rId35"/>
  </p:sldIdLst>
  <p:sldSz cx="9144000" cy="6858000" type="screen4x3"/>
  <p:notesSz cx="6797675" cy="99822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5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FA5FF"/>
    <a:srgbClr val="0069AB"/>
    <a:srgbClr val="CC0000"/>
    <a:srgbClr val="1B7FFF"/>
    <a:srgbClr val="CCFF66"/>
    <a:srgbClr val="22CC22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FFB9BC-D361-E7C1-6A4B-DF9F711B4C09}" v="36" dt="2025-03-05T11:28:45.403"/>
    <p1510:client id="{C0B6DFD9-9E0E-DA33-2C2D-99653741ABC9}" v="10" dt="2025-03-06T07:34:08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45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vé Balsan" userId="S::herve.balsan@magny-les-hameaux.fr::6ae29359-120a-451c-9e8d-5ded7cfedebf" providerId="AD" clId="Web-{FC6DC03D-EAA5-C390-A0E7-5D8F9EA08D99}"/>
    <pc:docChg chg="modSld">
      <pc:chgData name="Hervé Balsan" userId="S::herve.balsan@magny-les-hameaux.fr::6ae29359-120a-451c-9e8d-5ded7cfedebf" providerId="AD" clId="Web-{FC6DC03D-EAA5-C390-A0E7-5D8F9EA08D99}" dt="2025-02-28T10:35:42.147" v="22" actId="20577"/>
      <pc:docMkLst>
        <pc:docMk/>
      </pc:docMkLst>
      <pc:sldChg chg="addSp delSp modSp">
        <pc:chgData name="Hervé Balsan" userId="S::herve.balsan@magny-les-hameaux.fr::6ae29359-120a-451c-9e8d-5ded7cfedebf" providerId="AD" clId="Web-{FC6DC03D-EAA5-C390-A0E7-5D8F9EA08D99}" dt="2025-02-28T10:33:12.050" v="11" actId="1076"/>
        <pc:sldMkLst>
          <pc:docMk/>
          <pc:sldMk cId="2670289512" sldId="477"/>
        </pc:sldMkLst>
        <pc:spChg chg="del">
          <ac:chgData name="Hervé Balsan" userId="S::herve.balsan@magny-les-hameaux.fr::6ae29359-120a-451c-9e8d-5ded7cfedebf" providerId="AD" clId="Web-{FC6DC03D-EAA5-C390-A0E7-5D8F9EA08D99}" dt="2025-02-28T10:33:10.034" v="10"/>
          <ac:spMkLst>
            <pc:docMk/>
            <pc:sldMk cId="2670289512" sldId="477"/>
            <ac:spMk id="2" creationId="{4DF90410-45DA-4CB1-0C35-683C9163B9E5}"/>
          </ac:spMkLst>
        </pc:spChg>
        <pc:picChg chg="add del mod">
          <ac:chgData name="Hervé Balsan" userId="S::herve.balsan@magny-les-hameaux.fr::6ae29359-120a-451c-9e8d-5ded7cfedebf" providerId="AD" clId="Web-{FC6DC03D-EAA5-C390-A0E7-5D8F9EA08D99}" dt="2025-02-28T10:33:12.050" v="11" actId="1076"/>
          <ac:picMkLst>
            <pc:docMk/>
            <pc:sldMk cId="2670289512" sldId="477"/>
            <ac:picMk id="10" creationId="{902EED8D-2BF6-D47E-45B4-9CFCD16EB7F1}"/>
          </ac:picMkLst>
        </pc:picChg>
        <pc:picChg chg="add del mod">
          <ac:chgData name="Hervé Balsan" userId="S::herve.balsan@magny-les-hameaux.fr::6ae29359-120a-451c-9e8d-5ded7cfedebf" providerId="AD" clId="Web-{FC6DC03D-EAA5-C390-A0E7-5D8F9EA08D99}" dt="2025-02-28T10:33:06.581" v="9" actId="1076"/>
          <ac:picMkLst>
            <pc:docMk/>
            <pc:sldMk cId="2670289512" sldId="477"/>
            <ac:picMk id="11" creationId="{5ACB470B-F7F0-F516-088C-5C50BA7DA90D}"/>
          </ac:picMkLst>
        </pc:picChg>
      </pc:sldChg>
      <pc:sldChg chg="delSp">
        <pc:chgData name="Hervé Balsan" userId="S::herve.balsan@magny-les-hameaux.fr::6ae29359-120a-451c-9e8d-5ded7cfedebf" providerId="AD" clId="Web-{FC6DC03D-EAA5-C390-A0E7-5D8F9EA08D99}" dt="2025-02-28T10:32:26.799" v="0"/>
        <pc:sldMkLst>
          <pc:docMk/>
          <pc:sldMk cId="2695145100" sldId="479"/>
        </pc:sldMkLst>
        <pc:picChg chg="del">
          <ac:chgData name="Hervé Balsan" userId="S::herve.balsan@magny-les-hameaux.fr::6ae29359-120a-451c-9e8d-5ded7cfedebf" providerId="AD" clId="Web-{FC6DC03D-EAA5-C390-A0E7-5D8F9EA08D99}" dt="2025-02-28T10:32:26.799" v="0"/>
          <ac:picMkLst>
            <pc:docMk/>
            <pc:sldMk cId="2695145100" sldId="479"/>
            <ac:picMk id="3" creationId="{77494554-5479-F6F2-B34A-C68DC06A5195}"/>
          </ac:picMkLst>
        </pc:picChg>
      </pc:sldChg>
      <pc:sldChg chg="modSp">
        <pc:chgData name="Hervé Balsan" userId="S::herve.balsan@magny-les-hameaux.fr::6ae29359-120a-451c-9e8d-5ded7cfedebf" providerId="AD" clId="Web-{FC6DC03D-EAA5-C390-A0E7-5D8F9EA08D99}" dt="2025-02-28T10:35:42.147" v="22" actId="20577"/>
        <pc:sldMkLst>
          <pc:docMk/>
          <pc:sldMk cId="2396956862" sldId="487"/>
        </pc:sldMkLst>
        <pc:spChg chg="mod">
          <ac:chgData name="Hervé Balsan" userId="S::herve.balsan@magny-les-hameaux.fr::6ae29359-120a-451c-9e8d-5ded7cfedebf" providerId="AD" clId="Web-{FC6DC03D-EAA5-C390-A0E7-5D8F9EA08D99}" dt="2025-02-28T10:35:42.147" v="22" actId="20577"/>
          <ac:spMkLst>
            <pc:docMk/>
            <pc:sldMk cId="2396956862" sldId="487"/>
            <ac:spMk id="5" creationId="{26130769-0C99-D01D-FCD7-0DC754288071}"/>
          </ac:spMkLst>
        </pc:spChg>
      </pc:sldChg>
      <pc:sldChg chg="modSp">
        <pc:chgData name="Hervé Balsan" userId="S::herve.balsan@magny-les-hameaux.fr::6ae29359-120a-451c-9e8d-5ded7cfedebf" providerId="AD" clId="Web-{FC6DC03D-EAA5-C390-A0E7-5D8F9EA08D99}" dt="2025-02-28T10:34:06.223" v="16" actId="1076"/>
        <pc:sldMkLst>
          <pc:docMk/>
          <pc:sldMk cId="3955341941" sldId="489"/>
        </pc:sldMkLst>
        <pc:spChg chg="mod">
          <ac:chgData name="Hervé Balsan" userId="S::herve.balsan@magny-les-hameaux.fr::6ae29359-120a-451c-9e8d-5ded7cfedebf" providerId="AD" clId="Web-{FC6DC03D-EAA5-C390-A0E7-5D8F9EA08D99}" dt="2025-02-28T10:33:43.738" v="14" actId="20577"/>
          <ac:spMkLst>
            <pc:docMk/>
            <pc:sldMk cId="3955341941" sldId="489"/>
            <ac:spMk id="4" creationId="{9D9AE28E-7FAA-172F-68D3-47B26D4AE6F0}"/>
          </ac:spMkLst>
        </pc:spChg>
        <pc:spChg chg="mod">
          <ac:chgData name="Hervé Balsan" userId="S::herve.balsan@magny-les-hameaux.fr::6ae29359-120a-451c-9e8d-5ded7cfedebf" providerId="AD" clId="Web-{FC6DC03D-EAA5-C390-A0E7-5D8F9EA08D99}" dt="2025-02-28T10:34:06.223" v="16" actId="1076"/>
          <ac:spMkLst>
            <pc:docMk/>
            <pc:sldMk cId="3955341941" sldId="489"/>
            <ac:spMk id="5" creationId="{16B54013-5F4B-2D3B-7F43-A6F1F29FCB08}"/>
          </ac:spMkLst>
        </pc:spChg>
      </pc:sldChg>
    </pc:docChg>
  </pc:docChgLst>
  <pc:docChgLst>
    <pc:chgData name="Hervé Balsan" userId="S::herve.balsan@magny-les-hameaux.fr::6ae29359-120a-451c-9e8d-5ded7cfedebf" providerId="AD" clId="Web-{C028FB7E-DB23-83F2-F1CA-2BFD5893CF0C}"/>
    <pc:docChg chg="addSld delSld modSld">
      <pc:chgData name="Hervé Balsan" userId="S::herve.balsan@magny-les-hameaux.fr::6ae29359-120a-451c-9e8d-5ded7cfedebf" providerId="AD" clId="Web-{C028FB7E-DB23-83F2-F1CA-2BFD5893CF0C}" dt="2025-02-28T10:13:53.655" v="61" actId="1076"/>
      <pc:docMkLst>
        <pc:docMk/>
      </pc:docMkLst>
      <pc:sldChg chg="addSp">
        <pc:chgData name="Hervé Balsan" userId="S::herve.balsan@magny-les-hameaux.fr::6ae29359-120a-451c-9e8d-5ded7cfedebf" providerId="AD" clId="Web-{C028FB7E-DB23-83F2-F1CA-2BFD5893CF0C}" dt="2025-02-28T10:12:00.246" v="42"/>
        <pc:sldMkLst>
          <pc:docMk/>
          <pc:sldMk cId="2695145100" sldId="479"/>
        </pc:sldMkLst>
        <pc:picChg chg="add">
          <ac:chgData name="Hervé Balsan" userId="S::herve.balsan@magny-les-hameaux.fr::6ae29359-120a-451c-9e8d-5ded7cfedebf" providerId="AD" clId="Web-{C028FB7E-DB23-83F2-F1CA-2BFD5893CF0C}" dt="2025-02-28T10:12:00.246" v="42"/>
          <ac:picMkLst>
            <pc:docMk/>
            <pc:sldMk cId="2695145100" sldId="479"/>
            <ac:picMk id="3" creationId="{77494554-5479-F6F2-B34A-C68DC06A5195}"/>
          </ac:picMkLst>
        </pc:picChg>
      </pc:sldChg>
      <pc:sldChg chg="del">
        <pc:chgData name="Hervé Balsan" userId="S::herve.balsan@magny-les-hameaux.fr::6ae29359-120a-451c-9e8d-5ded7cfedebf" providerId="AD" clId="Web-{C028FB7E-DB23-83F2-F1CA-2BFD5893CF0C}" dt="2025-02-28T10:12:32.028" v="52"/>
        <pc:sldMkLst>
          <pc:docMk/>
          <pc:sldMk cId="2172699261" sldId="480"/>
        </pc:sldMkLst>
      </pc:sldChg>
      <pc:sldChg chg="del">
        <pc:chgData name="Hervé Balsan" userId="S::herve.balsan@magny-les-hameaux.fr::6ae29359-120a-451c-9e8d-5ded7cfedebf" providerId="AD" clId="Web-{C028FB7E-DB23-83F2-F1CA-2BFD5893CF0C}" dt="2025-02-28T10:12:32.028" v="51"/>
        <pc:sldMkLst>
          <pc:docMk/>
          <pc:sldMk cId="3794641868" sldId="481"/>
        </pc:sldMkLst>
      </pc:sldChg>
      <pc:sldChg chg="del">
        <pc:chgData name="Hervé Balsan" userId="S::herve.balsan@magny-les-hameaux.fr::6ae29359-120a-451c-9e8d-5ded7cfedebf" providerId="AD" clId="Web-{C028FB7E-DB23-83F2-F1CA-2BFD5893CF0C}" dt="2025-02-28T10:12:32.012" v="49"/>
        <pc:sldMkLst>
          <pc:docMk/>
          <pc:sldMk cId="4011264583" sldId="482"/>
        </pc:sldMkLst>
      </pc:sldChg>
      <pc:sldChg chg="del">
        <pc:chgData name="Hervé Balsan" userId="S::herve.balsan@magny-les-hameaux.fr::6ae29359-120a-451c-9e8d-5ded7cfedebf" providerId="AD" clId="Web-{C028FB7E-DB23-83F2-F1CA-2BFD5893CF0C}" dt="2025-02-28T10:12:32.012" v="48"/>
        <pc:sldMkLst>
          <pc:docMk/>
          <pc:sldMk cId="568846813" sldId="483"/>
        </pc:sldMkLst>
      </pc:sldChg>
      <pc:sldChg chg="addSp delSp modSp new del">
        <pc:chgData name="Hervé Balsan" userId="S::herve.balsan@magny-les-hameaux.fr::6ae29359-120a-451c-9e8d-5ded7cfedebf" providerId="AD" clId="Web-{C028FB7E-DB23-83F2-F1CA-2BFD5893CF0C}" dt="2025-02-28T10:12:32.028" v="50"/>
        <pc:sldMkLst>
          <pc:docMk/>
          <pc:sldMk cId="3098843245" sldId="484"/>
        </pc:sldMkLst>
        <pc:spChg chg="del">
          <ac:chgData name="Hervé Balsan" userId="S::herve.balsan@magny-les-hameaux.fr::6ae29359-120a-451c-9e8d-5ded7cfedebf" providerId="AD" clId="Web-{C028FB7E-DB23-83F2-F1CA-2BFD5893CF0C}" dt="2025-02-28T10:05:50.595" v="1"/>
          <ac:spMkLst>
            <pc:docMk/>
            <pc:sldMk cId="3098843245" sldId="484"/>
            <ac:spMk id="2" creationId="{9C6A6009-CB29-AB8A-D8CE-8A3944BA47AB}"/>
          </ac:spMkLst>
        </pc:spChg>
        <pc:spChg chg="mod">
          <ac:chgData name="Hervé Balsan" userId="S::herve.balsan@magny-les-hameaux.fr::6ae29359-120a-451c-9e8d-5ded7cfedebf" providerId="AD" clId="Web-{C028FB7E-DB23-83F2-F1CA-2BFD5893CF0C}" dt="2025-02-28T10:06:30.002" v="36" actId="1076"/>
          <ac:spMkLst>
            <pc:docMk/>
            <pc:sldMk cId="3098843245" sldId="484"/>
            <ac:spMk id="3" creationId="{BCA2D8DE-DE3A-CE93-2B24-1962882AC085}"/>
          </ac:spMkLst>
        </pc:spChg>
        <pc:spChg chg="add mod">
          <ac:chgData name="Hervé Balsan" userId="S::herve.balsan@magny-les-hameaux.fr::6ae29359-120a-451c-9e8d-5ded7cfedebf" providerId="AD" clId="Web-{C028FB7E-DB23-83F2-F1CA-2BFD5893CF0C}" dt="2025-02-28T10:06:30.002" v="37" actId="1076"/>
          <ac:spMkLst>
            <pc:docMk/>
            <pc:sldMk cId="3098843245" sldId="484"/>
            <ac:spMk id="4" creationId="{5E7F15A4-64F7-1433-DD07-3851A5ADADB2}"/>
          </ac:spMkLst>
        </pc:spChg>
        <pc:spChg chg="add mod">
          <ac:chgData name="Hervé Balsan" userId="S::herve.balsan@magny-les-hameaux.fr::6ae29359-120a-451c-9e8d-5ded7cfedebf" providerId="AD" clId="Web-{C028FB7E-DB23-83F2-F1CA-2BFD5893CF0C}" dt="2025-02-28T10:06:50.674" v="41" actId="20577"/>
          <ac:spMkLst>
            <pc:docMk/>
            <pc:sldMk cId="3098843245" sldId="484"/>
            <ac:spMk id="5" creationId="{D5E72971-0E0D-73F5-7CE4-C57D8C030E51}"/>
          </ac:spMkLst>
        </pc:spChg>
        <pc:picChg chg="add del mod">
          <ac:chgData name="Hervé Balsan" userId="S::herve.balsan@magny-les-hameaux.fr::6ae29359-120a-451c-9e8d-5ded7cfedebf" providerId="AD" clId="Web-{C028FB7E-DB23-83F2-F1CA-2BFD5893CF0C}" dt="2025-02-28T10:06:17.892" v="34"/>
          <ac:picMkLst>
            <pc:docMk/>
            <pc:sldMk cId="3098843245" sldId="484"/>
            <ac:picMk id="6" creationId="{B713A0A6-FF26-3921-492F-FEA0E92AB89A}"/>
          </ac:picMkLst>
        </pc:picChg>
        <pc:picChg chg="add">
          <ac:chgData name="Hervé Balsan" userId="S::herve.balsan@magny-les-hameaux.fr::6ae29359-120a-451c-9e8d-5ded7cfedebf" providerId="AD" clId="Web-{C028FB7E-DB23-83F2-F1CA-2BFD5893CF0C}" dt="2025-02-28T10:06:21.236" v="35"/>
          <ac:picMkLst>
            <pc:docMk/>
            <pc:sldMk cId="3098843245" sldId="484"/>
            <ac:picMk id="8" creationId="{C21E997F-64E0-47DF-D00C-69BFB66BF4D0}"/>
          </ac:picMkLst>
        </pc:picChg>
      </pc:sldChg>
      <pc:sldChg chg="modSp add replId">
        <pc:chgData name="Hervé Balsan" userId="S::herve.balsan@magny-les-hameaux.fr::6ae29359-120a-451c-9e8d-5ded7cfedebf" providerId="AD" clId="Web-{C028FB7E-DB23-83F2-F1CA-2BFD5893CF0C}" dt="2025-02-28T10:13:53.655" v="61" actId="1076"/>
        <pc:sldMkLst>
          <pc:docMk/>
          <pc:sldMk cId="902781612" sldId="485"/>
        </pc:sldMkLst>
        <pc:spChg chg="mod">
          <ac:chgData name="Hervé Balsan" userId="S::herve.balsan@magny-les-hameaux.fr::6ae29359-120a-451c-9e8d-5ded7cfedebf" providerId="AD" clId="Web-{C028FB7E-DB23-83F2-F1CA-2BFD5893CF0C}" dt="2025-02-28T10:13:53.655" v="61" actId="1076"/>
          <ac:spMkLst>
            <pc:docMk/>
            <pc:sldMk cId="902781612" sldId="485"/>
            <ac:spMk id="7" creationId="{5007B1CB-68A3-9B59-1D9A-1FFE86D811B0}"/>
          </ac:spMkLst>
        </pc:spChg>
        <pc:spChg chg="mod">
          <ac:chgData name="Hervé Balsan" userId="S::herve.balsan@magny-les-hameaux.fr::6ae29359-120a-451c-9e8d-5ded7cfedebf" providerId="AD" clId="Web-{C028FB7E-DB23-83F2-F1CA-2BFD5893CF0C}" dt="2025-02-28T10:13:49.233" v="60" actId="1076"/>
          <ac:spMkLst>
            <pc:docMk/>
            <pc:sldMk cId="902781612" sldId="485"/>
            <ac:spMk id="8" creationId="{6AE04C87-AF0D-1984-1AC7-88CD403E0D77}"/>
          </ac:spMkLst>
        </pc:spChg>
      </pc:sldChg>
      <pc:sldChg chg="add replId">
        <pc:chgData name="Hervé Balsan" userId="S::herve.balsan@magny-les-hameaux.fr::6ae29359-120a-451c-9e8d-5ded7cfedebf" providerId="AD" clId="Web-{C028FB7E-DB23-83F2-F1CA-2BFD5893CF0C}" dt="2025-02-28T10:12:17.215" v="44"/>
        <pc:sldMkLst>
          <pc:docMk/>
          <pc:sldMk cId="1595902249" sldId="486"/>
        </pc:sldMkLst>
      </pc:sldChg>
      <pc:sldChg chg="add replId">
        <pc:chgData name="Hervé Balsan" userId="S::herve.balsan@magny-les-hameaux.fr::6ae29359-120a-451c-9e8d-5ded7cfedebf" providerId="AD" clId="Web-{C028FB7E-DB23-83F2-F1CA-2BFD5893CF0C}" dt="2025-02-28T10:12:17.262" v="45"/>
        <pc:sldMkLst>
          <pc:docMk/>
          <pc:sldMk cId="2396956862" sldId="487"/>
        </pc:sldMkLst>
      </pc:sldChg>
      <pc:sldChg chg="modSp add replId">
        <pc:chgData name="Hervé Balsan" userId="S::herve.balsan@magny-les-hameaux.fr::6ae29359-120a-451c-9e8d-5ded7cfedebf" providerId="AD" clId="Web-{C028FB7E-DB23-83F2-F1CA-2BFD5893CF0C}" dt="2025-02-28T10:13:23.342" v="57" actId="1076"/>
        <pc:sldMkLst>
          <pc:docMk/>
          <pc:sldMk cId="390053545" sldId="488"/>
        </pc:sldMkLst>
        <pc:spChg chg="mod">
          <ac:chgData name="Hervé Balsan" userId="S::herve.balsan@magny-les-hameaux.fr::6ae29359-120a-451c-9e8d-5ded7cfedebf" providerId="AD" clId="Web-{C028FB7E-DB23-83F2-F1CA-2BFD5893CF0C}" dt="2025-02-28T10:13:20.545" v="56" actId="1076"/>
          <ac:spMkLst>
            <pc:docMk/>
            <pc:sldMk cId="390053545" sldId="488"/>
            <ac:spMk id="5" creationId="{D1DDF917-9470-2D70-8BC4-E33F99021DDC}"/>
          </ac:spMkLst>
        </pc:spChg>
        <pc:picChg chg="mod">
          <ac:chgData name="Hervé Balsan" userId="S::herve.balsan@magny-les-hameaux.fr::6ae29359-120a-451c-9e8d-5ded7cfedebf" providerId="AD" clId="Web-{C028FB7E-DB23-83F2-F1CA-2BFD5893CF0C}" dt="2025-02-28T10:13:23.342" v="57" actId="1076"/>
          <ac:picMkLst>
            <pc:docMk/>
            <pc:sldMk cId="390053545" sldId="488"/>
            <ac:picMk id="6" creationId="{EF0920F3-623E-D6D1-2F55-BF82E1B53F40}"/>
          </ac:picMkLst>
        </pc:picChg>
      </pc:sldChg>
      <pc:sldChg chg="add replId">
        <pc:chgData name="Hervé Balsan" userId="S::herve.balsan@magny-les-hameaux.fr::6ae29359-120a-451c-9e8d-5ded7cfedebf" providerId="AD" clId="Web-{C028FB7E-DB23-83F2-F1CA-2BFD5893CF0C}" dt="2025-02-28T10:12:17.418" v="47"/>
        <pc:sldMkLst>
          <pc:docMk/>
          <pc:sldMk cId="3955341941" sldId="489"/>
        </pc:sldMkLst>
      </pc:sldChg>
    </pc:docChg>
  </pc:docChgLst>
  <pc:docChgLst>
    <pc:chgData name="Hervé Balsan" userId="S::herve.balsan@magny-les-hameaux.fr::6ae29359-120a-451c-9e8d-5ded7cfedebf" providerId="AD" clId="Web-{C0B6DFD9-9E0E-DA33-2C2D-99653741ABC9}"/>
    <pc:docChg chg="addSld delSld">
      <pc:chgData name="Hervé Balsan" userId="S::herve.balsan@magny-les-hameaux.fr::6ae29359-120a-451c-9e8d-5ded7cfedebf" providerId="AD" clId="Web-{C0B6DFD9-9E0E-DA33-2C2D-99653741ABC9}" dt="2025-03-06T07:34:08.245" v="9"/>
      <pc:docMkLst>
        <pc:docMk/>
      </pc:docMkLst>
      <pc:sldChg chg="del">
        <pc:chgData name="Hervé Balsan" userId="S::herve.balsan@magny-les-hameaux.fr::6ae29359-120a-451c-9e8d-5ded7cfedebf" providerId="AD" clId="Web-{C0B6DFD9-9E0E-DA33-2C2D-99653741ABC9}" dt="2025-03-06T07:34:08.245" v="9"/>
        <pc:sldMkLst>
          <pc:docMk/>
          <pc:sldMk cId="902781612" sldId="485"/>
        </pc:sldMkLst>
      </pc:sldChg>
      <pc:sldChg chg="del">
        <pc:chgData name="Hervé Balsan" userId="S::herve.balsan@magny-les-hameaux.fr::6ae29359-120a-451c-9e8d-5ded7cfedebf" providerId="AD" clId="Web-{C0B6DFD9-9E0E-DA33-2C2D-99653741ABC9}" dt="2025-03-06T07:34:07.338" v="8"/>
        <pc:sldMkLst>
          <pc:docMk/>
          <pc:sldMk cId="1595902249" sldId="486"/>
        </pc:sldMkLst>
      </pc:sldChg>
      <pc:sldChg chg="del">
        <pc:chgData name="Hervé Balsan" userId="S::herve.balsan@magny-les-hameaux.fr::6ae29359-120a-451c-9e8d-5ded7cfedebf" providerId="AD" clId="Web-{C0B6DFD9-9E0E-DA33-2C2D-99653741ABC9}" dt="2025-03-06T07:34:06.276" v="7"/>
        <pc:sldMkLst>
          <pc:docMk/>
          <pc:sldMk cId="2396956862" sldId="487"/>
        </pc:sldMkLst>
      </pc:sldChg>
      <pc:sldChg chg="del">
        <pc:chgData name="Hervé Balsan" userId="S::herve.balsan@magny-les-hameaux.fr::6ae29359-120a-451c-9e8d-5ded7cfedebf" providerId="AD" clId="Web-{C0B6DFD9-9E0E-DA33-2C2D-99653741ABC9}" dt="2025-03-06T07:33:59.448" v="5"/>
        <pc:sldMkLst>
          <pc:docMk/>
          <pc:sldMk cId="390053545" sldId="488"/>
        </pc:sldMkLst>
      </pc:sldChg>
      <pc:sldChg chg="del">
        <pc:chgData name="Hervé Balsan" userId="S::herve.balsan@magny-les-hameaux.fr::6ae29359-120a-451c-9e8d-5ded7cfedebf" providerId="AD" clId="Web-{C0B6DFD9-9E0E-DA33-2C2D-99653741ABC9}" dt="2025-03-06T07:34:00.869" v="6"/>
        <pc:sldMkLst>
          <pc:docMk/>
          <pc:sldMk cId="3955341941" sldId="489"/>
        </pc:sldMkLst>
      </pc:sldChg>
      <pc:sldChg chg="add replId">
        <pc:chgData name="Hervé Balsan" userId="S::herve.balsan@magny-les-hameaux.fr::6ae29359-120a-451c-9e8d-5ded7cfedebf" providerId="AD" clId="Web-{C0B6DFD9-9E0E-DA33-2C2D-99653741ABC9}" dt="2025-03-06T07:33:54.182" v="0"/>
        <pc:sldMkLst>
          <pc:docMk/>
          <pc:sldMk cId="2683462854" sldId="498"/>
        </pc:sldMkLst>
      </pc:sldChg>
      <pc:sldChg chg="add replId">
        <pc:chgData name="Hervé Balsan" userId="S::herve.balsan@magny-les-hameaux.fr::6ae29359-120a-451c-9e8d-5ded7cfedebf" providerId="AD" clId="Web-{C0B6DFD9-9E0E-DA33-2C2D-99653741ABC9}" dt="2025-03-06T07:33:54.260" v="1"/>
        <pc:sldMkLst>
          <pc:docMk/>
          <pc:sldMk cId="4131236084" sldId="499"/>
        </pc:sldMkLst>
      </pc:sldChg>
      <pc:sldChg chg="add replId">
        <pc:chgData name="Hervé Balsan" userId="S::herve.balsan@magny-les-hameaux.fr::6ae29359-120a-451c-9e8d-5ded7cfedebf" providerId="AD" clId="Web-{C0B6DFD9-9E0E-DA33-2C2D-99653741ABC9}" dt="2025-03-06T07:33:54.354" v="2"/>
        <pc:sldMkLst>
          <pc:docMk/>
          <pc:sldMk cId="1012170258" sldId="500"/>
        </pc:sldMkLst>
      </pc:sldChg>
      <pc:sldChg chg="add replId">
        <pc:chgData name="Hervé Balsan" userId="S::herve.balsan@magny-les-hameaux.fr::6ae29359-120a-451c-9e8d-5ded7cfedebf" providerId="AD" clId="Web-{C0B6DFD9-9E0E-DA33-2C2D-99653741ABC9}" dt="2025-03-06T07:33:54.447" v="3"/>
        <pc:sldMkLst>
          <pc:docMk/>
          <pc:sldMk cId="3110396285" sldId="501"/>
        </pc:sldMkLst>
      </pc:sldChg>
      <pc:sldChg chg="add replId">
        <pc:chgData name="Hervé Balsan" userId="S::herve.balsan@magny-les-hameaux.fr::6ae29359-120a-451c-9e8d-5ded7cfedebf" providerId="AD" clId="Web-{C0B6DFD9-9E0E-DA33-2C2D-99653741ABC9}" dt="2025-03-06T07:33:54.541" v="4"/>
        <pc:sldMkLst>
          <pc:docMk/>
          <pc:sldMk cId="1069042173" sldId="502"/>
        </pc:sldMkLst>
      </pc:sldChg>
    </pc:docChg>
  </pc:docChgLst>
  <pc:docChgLst>
    <pc:chgData name="Hervé Balsan" userId="S::herve.balsan@magny-les-hameaux.fr::6ae29359-120a-451c-9e8d-5ded7cfedebf" providerId="AD" clId="Web-{2B16FAB3-A439-6A52-865A-D45E95C677F6}"/>
    <pc:docChg chg="addSld delSld modSld">
      <pc:chgData name="Hervé Balsan" userId="S::herve.balsan@magny-les-hameaux.fr::6ae29359-120a-451c-9e8d-5ded7cfedebf" providerId="AD" clId="Web-{2B16FAB3-A439-6A52-865A-D45E95C677F6}" dt="2025-02-28T09:58:46.436" v="61" actId="1076"/>
      <pc:docMkLst>
        <pc:docMk/>
      </pc:docMkLst>
      <pc:sldChg chg="add del">
        <pc:chgData name="Hervé Balsan" userId="S::herve.balsan@magny-les-hameaux.fr::6ae29359-120a-451c-9e8d-5ded7cfedebf" providerId="AD" clId="Web-{2B16FAB3-A439-6A52-865A-D45E95C677F6}" dt="2025-02-28T09:51:35.125" v="1"/>
        <pc:sldMkLst>
          <pc:docMk/>
          <pc:sldMk cId="332691959" sldId="480"/>
        </pc:sldMkLst>
      </pc:sldChg>
      <pc:sldChg chg="addSp delSp modSp new mod setBg">
        <pc:chgData name="Hervé Balsan" userId="S::herve.balsan@magny-les-hameaux.fr::6ae29359-120a-451c-9e8d-5ded7cfedebf" providerId="AD" clId="Web-{2B16FAB3-A439-6A52-865A-D45E95C677F6}" dt="2025-02-28T09:58:46.436" v="61" actId="1076"/>
        <pc:sldMkLst>
          <pc:docMk/>
          <pc:sldMk cId="2172699261" sldId="480"/>
        </pc:sldMkLst>
        <pc:spChg chg="del">
          <ac:chgData name="Hervé Balsan" userId="S::herve.balsan@magny-les-hameaux.fr::6ae29359-120a-451c-9e8d-5ded7cfedebf" providerId="AD" clId="Web-{2B16FAB3-A439-6A52-865A-D45E95C677F6}" dt="2025-02-28T09:51:53.532" v="3"/>
          <ac:spMkLst>
            <pc:docMk/>
            <pc:sldMk cId="2172699261" sldId="480"/>
            <ac:spMk id="2" creationId="{C7574167-5A2F-1C1F-78B6-4F1E97C2C595}"/>
          </ac:spMkLst>
        </pc:spChg>
        <pc:spChg chg="del mod">
          <ac:chgData name="Hervé Balsan" userId="S::herve.balsan@magny-les-hameaux.fr::6ae29359-120a-451c-9e8d-5ded7cfedebf" providerId="AD" clId="Web-{2B16FAB3-A439-6A52-865A-D45E95C677F6}" dt="2025-02-28T09:55:35.836" v="12"/>
          <ac:spMkLst>
            <pc:docMk/>
            <pc:sldMk cId="2172699261" sldId="480"/>
            <ac:spMk id="3" creationId="{120B0DC9-498F-FC92-60DF-27130280205A}"/>
          </ac:spMkLst>
        </pc:spChg>
        <pc:spChg chg="add mod">
          <ac:chgData name="Hervé Balsan" userId="S::herve.balsan@magny-les-hameaux.fr::6ae29359-120a-451c-9e8d-5ded7cfedebf" providerId="AD" clId="Web-{2B16FAB3-A439-6A52-865A-D45E95C677F6}" dt="2025-02-28T09:58:35.326" v="59" actId="1076"/>
          <ac:spMkLst>
            <pc:docMk/>
            <pc:sldMk cId="2172699261" sldId="480"/>
            <ac:spMk id="4" creationId="{88A8ED1C-5C7C-B44F-100A-6D92FBA03472}"/>
          </ac:spMkLst>
        </pc:spChg>
        <pc:spChg chg="add mod">
          <ac:chgData name="Hervé Balsan" userId="S::herve.balsan@magny-les-hameaux.fr::6ae29359-120a-451c-9e8d-5ded7cfedebf" providerId="AD" clId="Web-{2B16FAB3-A439-6A52-865A-D45E95C677F6}" dt="2025-02-28T09:58:35.341" v="60" actId="1076"/>
          <ac:spMkLst>
            <pc:docMk/>
            <pc:sldMk cId="2172699261" sldId="480"/>
            <ac:spMk id="5" creationId="{79724ED1-680C-8D50-F612-D5A6EAB0F720}"/>
          </ac:spMkLst>
        </pc:spChg>
        <pc:picChg chg="add del">
          <ac:chgData name="Hervé Balsan" userId="S::herve.balsan@magny-les-hameaux.fr::6ae29359-120a-451c-9e8d-5ded7cfedebf" providerId="AD" clId="Web-{2B16FAB3-A439-6A52-865A-D45E95C677F6}" dt="2025-02-28T09:56:11.462" v="25"/>
          <ac:picMkLst>
            <pc:docMk/>
            <pc:sldMk cId="2172699261" sldId="480"/>
            <ac:picMk id="6" creationId="{9E1033D0-C6BC-080D-D96D-F92A27CB10FA}"/>
          </ac:picMkLst>
        </pc:picChg>
        <pc:picChg chg="add mod">
          <ac:chgData name="Hervé Balsan" userId="S::herve.balsan@magny-les-hameaux.fr::6ae29359-120a-451c-9e8d-5ded7cfedebf" providerId="AD" clId="Web-{2B16FAB3-A439-6A52-865A-D45E95C677F6}" dt="2025-02-28T09:58:46.436" v="61" actId="1076"/>
          <ac:picMkLst>
            <pc:docMk/>
            <pc:sldMk cId="2172699261" sldId="480"/>
            <ac:picMk id="7" creationId="{8D31C76F-8DA5-0AA8-C686-A4D1D889C9B0}"/>
          </ac:picMkLst>
        </pc:picChg>
        <pc:picChg chg="add">
          <ac:chgData name="Hervé Balsan" userId="S::herve.balsan@magny-les-hameaux.fr::6ae29359-120a-451c-9e8d-5ded7cfedebf" providerId="AD" clId="Web-{2B16FAB3-A439-6A52-865A-D45E95C677F6}" dt="2025-02-28T09:56:19.697" v="27"/>
          <ac:picMkLst>
            <pc:docMk/>
            <pc:sldMk cId="2172699261" sldId="480"/>
            <ac:picMk id="9" creationId="{D484015A-6EA9-CA18-5587-89527C0DAFA5}"/>
          </ac:picMkLst>
        </pc:picChg>
      </pc:sldChg>
      <pc:sldChg chg="addSp delSp modSp new">
        <pc:chgData name="Hervé Balsan" userId="S::herve.balsan@magny-les-hameaux.fr::6ae29359-120a-451c-9e8d-5ded7cfedebf" providerId="AD" clId="Web-{2B16FAB3-A439-6A52-865A-D45E95C677F6}" dt="2025-02-28T09:58:28.247" v="58" actId="1076"/>
        <pc:sldMkLst>
          <pc:docMk/>
          <pc:sldMk cId="3794641868" sldId="481"/>
        </pc:sldMkLst>
        <pc:spChg chg="del">
          <ac:chgData name="Hervé Balsan" userId="S::herve.balsan@magny-les-hameaux.fr::6ae29359-120a-451c-9e8d-5ded7cfedebf" providerId="AD" clId="Web-{2B16FAB3-A439-6A52-865A-D45E95C677F6}" dt="2025-02-28T09:55:46.602" v="14"/>
          <ac:spMkLst>
            <pc:docMk/>
            <pc:sldMk cId="3794641868" sldId="481"/>
            <ac:spMk id="2" creationId="{36302289-283F-EB39-B1E5-A2D8FA422A06}"/>
          </ac:spMkLst>
        </pc:spChg>
        <pc:spChg chg="add mod">
          <ac:chgData name="Hervé Balsan" userId="S::herve.balsan@magny-les-hameaux.fr::6ae29359-120a-451c-9e8d-5ded7cfedebf" providerId="AD" clId="Web-{2B16FAB3-A439-6A52-865A-D45E95C677F6}" dt="2025-02-28T09:56:02.727" v="20" actId="1076"/>
          <ac:spMkLst>
            <pc:docMk/>
            <pc:sldMk cId="3794641868" sldId="481"/>
            <ac:spMk id="4" creationId="{07A1FD9D-7C01-25A9-610B-F1BFCB84DE69}"/>
          </ac:spMkLst>
        </pc:spChg>
        <pc:spChg chg="add mod">
          <ac:chgData name="Hervé Balsan" userId="S::herve.balsan@magny-les-hameaux.fr::6ae29359-120a-451c-9e8d-5ded7cfedebf" providerId="AD" clId="Web-{2B16FAB3-A439-6A52-865A-D45E95C677F6}" dt="2025-02-28T09:56:02.743" v="21" actId="1076"/>
          <ac:spMkLst>
            <pc:docMk/>
            <pc:sldMk cId="3794641868" sldId="481"/>
            <ac:spMk id="5" creationId="{FC89A7DC-0940-F874-3144-9D382504C916}"/>
          </ac:spMkLst>
        </pc:spChg>
        <pc:picChg chg="add mod">
          <ac:chgData name="Hervé Balsan" userId="S::herve.balsan@magny-les-hameaux.fr::6ae29359-120a-451c-9e8d-5ded7cfedebf" providerId="AD" clId="Web-{2B16FAB3-A439-6A52-865A-D45E95C677F6}" dt="2025-02-28T09:58:28.247" v="58" actId="1076"/>
          <ac:picMkLst>
            <pc:docMk/>
            <pc:sldMk cId="3794641868" sldId="481"/>
            <ac:picMk id="6" creationId="{2C3CC989-A6FD-820B-C683-FFB2D5D10C6C}"/>
          </ac:picMkLst>
        </pc:picChg>
        <pc:picChg chg="add mod">
          <ac:chgData name="Hervé Balsan" userId="S::herve.balsan@magny-les-hameaux.fr::6ae29359-120a-451c-9e8d-5ded7cfedebf" providerId="AD" clId="Web-{2B16FAB3-A439-6A52-865A-D45E95C677F6}" dt="2025-02-28T09:56:16.478" v="26" actId="14100"/>
          <ac:picMkLst>
            <pc:docMk/>
            <pc:sldMk cId="3794641868" sldId="481"/>
            <ac:picMk id="7" creationId="{55F6AA6A-AD4B-A625-30E3-7475805A2EE7}"/>
          </ac:picMkLst>
        </pc:picChg>
      </pc:sldChg>
      <pc:sldChg chg="addSp delSp modSp new">
        <pc:chgData name="Hervé Balsan" userId="S::herve.balsan@magny-les-hameaux.fr::6ae29359-120a-451c-9e8d-5ded7cfedebf" providerId="AD" clId="Web-{2B16FAB3-A439-6A52-865A-D45E95C677F6}" dt="2025-02-28T09:58:03.590" v="57" actId="1076"/>
        <pc:sldMkLst>
          <pc:docMk/>
          <pc:sldMk cId="4011264583" sldId="482"/>
        </pc:sldMkLst>
        <pc:spChg chg="del">
          <ac:chgData name="Hervé Balsan" userId="S::herve.balsan@magny-les-hameaux.fr::6ae29359-120a-451c-9e8d-5ded7cfedebf" providerId="AD" clId="Web-{2B16FAB3-A439-6A52-865A-D45E95C677F6}" dt="2025-02-28T09:56:32.806" v="29"/>
          <ac:spMkLst>
            <pc:docMk/>
            <pc:sldMk cId="4011264583" sldId="482"/>
            <ac:spMk id="2" creationId="{64ABF394-58F1-1C45-474C-92A184795BBF}"/>
          </ac:spMkLst>
        </pc:spChg>
        <pc:spChg chg="add del mod">
          <ac:chgData name="Hervé Balsan" userId="S::herve.balsan@magny-les-hameaux.fr::6ae29359-120a-451c-9e8d-5ded7cfedebf" providerId="AD" clId="Web-{2B16FAB3-A439-6A52-865A-D45E95C677F6}" dt="2025-02-28T09:56:42.213" v="36"/>
          <ac:spMkLst>
            <pc:docMk/>
            <pc:sldMk cId="4011264583" sldId="482"/>
            <ac:spMk id="4" creationId="{1AEA9DF1-584A-6A5E-6473-E3B191D3A22F}"/>
          </ac:spMkLst>
        </pc:spChg>
        <pc:spChg chg="add del mod">
          <ac:chgData name="Hervé Balsan" userId="S::herve.balsan@magny-les-hameaux.fr::6ae29359-120a-451c-9e8d-5ded7cfedebf" providerId="AD" clId="Web-{2B16FAB3-A439-6A52-865A-D45E95C677F6}" dt="2025-02-28T09:56:42.213" v="35"/>
          <ac:spMkLst>
            <pc:docMk/>
            <pc:sldMk cId="4011264583" sldId="482"/>
            <ac:spMk id="5" creationId="{8A99C942-3810-9D43-EA59-088B4B4E7B36}"/>
          </ac:spMkLst>
        </pc:spChg>
        <pc:spChg chg="add mod">
          <ac:chgData name="Hervé Balsan" userId="S::herve.balsan@magny-les-hameaux.fr::6ae29359-120a-451c-9e8d-5ded7cfedebf" providerId="AD" clId="Web-{2B16FAB3-A439-6A52-865A-D45E95C677F6}" dt="2025-02-28T09:57:03.870" v="39" actId="1076"/>
          <ac:spMkLst>
            <pc:docMk/>
            <pc:sldMk cId="4011264583" sldId="482"/>
            <ac:spMk id="9" creationId="{6D54A2EA-D2A6-F1E2-D5D3-BC5201EC32C0}"/>
          </ac:spMkLst>
        </pc:spChg>
        <pc:spChg chg="add mod">
          <ac:chgData name="Hervé Balsan" userId="S::herve.balsan@magny-les-hameaux.fr::6ae29359-120a-451c-9e8d-5ded7cfedebf" providerId="AD" clId="Web-{2B16FAB3-A439-6A52-865A-D45E95C677F6}" dt="2025-02-28T09:58:03.590" v="57" actId="1076"/>
          <ac:spMkLst>
            <pc:docMk/>
            <pc:sldMk cId="4011264583" sldId="482"/>
            <ac:spMk id="10" creationId="{90FD843C-531A-1C0E-7332-6A1AE464EADA}"/>
          </ac:spMkLst>
        </pc:spChg>
        <pc:picChg chg="add del mod">
          <ac:chgData name="Hervé Balsan" userId="S::herve.balsan@magny-les-hameaux.fr::6ae29359-120a-451c-9e8d-5ded7cfedebf" providerId="AD" clId="Web-{2B16FAB3-A439-6A52-865A-D45E95C677F6}" dt="2025-02-28T09:56:42.213" v="34"/>
          <ac:picMkLst>
            <pc:docMk/>
            <pc:sldMk cId="4011264583" sldId="482"/>
            <ac:picMk id="6" creationId="{5DA39FE0-58EB-6EBA-C5BF-2B0A00AF3580}"/>
          </ac:picMkLst>
        </pc:picChg>
        <pc:picChg chg="add">
          <ac:chgData name="Hervé Balsan" userId="S::herve.balsan@magny-les-hameaux.fr::6ae29359-120a-451c-9e8d-5ded7cfedebf" providerId="AD" clId="Web-{2B16FAB3-A439-6A52-865A-D45E95C677F6}" dt="2025-02-28T09:56:46.510" v="37"/>
          <ac:picMkLst>
            <pc:docMk/>
            <pc:sldMk cId="4011264583" sldId="482"/>
            <ac:picMk id="8" creationId="{FB50F315-38D3-4779-621B-CFE51BC209B8}"/>
          </ac:picMkLst>
        </pc:picChg>
        <pc:picChg chg="add del mod">
          <ac:chgData name="Hervé Balsan" userId="S::herve.balsan@magny-les-hameaux.fr::6ae29359-120a-451c-9e8d-5ded7cfedebf" providerId="AD" clId="Web-{2B16FAB3-A439-6A52-865A-D45E95C677F6}" dt="2025-02-28T09:57:07.276" v="42"/>
          <ac:picMkLst>
            <pc:docMk/>
            <pc:sldMk cId="4011264583" sldId="482"/>
            <ac:picMk id="11" creationId="{DF9C6992-3CDF-83C3-C295-BEB926D1D4CD}"/>
          </ac:picMkLst>
        </pc:picChg>
      </pc:sldChg>
      <pc:sldChg chg="addSp delSp modSp new">
        <pc:chgData name="Hervé Balsan" userId="S::herve.balsan@magny-les-hameaux.fr::6ae29359-120a-451c-9e8d-5ded7cfedebf" providerId="AD" clId="Web-{2B16FAB3-A439-6A52-865A-D45E95C677F6}" dt="2025-02-28T09:57:51.309" v="55"/>
        <pc:sldMkLst>
          <pc:docMk/>
          <pc:sldMk cId="568846813" sldId="483"/>
        </pc:sldMkLst>
        <pc:spChg chg="del">
          <ac:chgData name="Hervé Balsan" userId="S::herve.balsan@magny-les-hameaux.fr::6ae29359-120a-451c-9e8d-5ded7cfedebf" providerId="AD" clId="Web-{2B16FAB3-A439-6A52-865A-D45E95C677F6}" dt="2025-02-28T09:57:23.042" v="44"/>
          <ac:spMkLst>
            <pc:docMk/>
            <pc:sldMk cId="568846813" sldId="483"/>
            <ac:spMk id="2" creationId="{013B3828-8636-A9E1-7092-5916102BB9E1}"/>
          </ac:spMkLst>
        </pc:spChg>
        <pc:spChg chg="add del">
          <ac:chgData name="Hervé Balsan" userId="S::herve.balsan@magny-les-hameaux.fr::6ae29359-120a-451c-9e8d-5ded7cfedebf" providerId="AD" clId="Web-{2B16FAB3-A439-6A52-865A-D45E95C677F6}" dt="2025-02-28T09:57:26.214" v="48"/>
          <ac:spMkLst>
            <pc:docMk/>
            <pc:sldMk cId="568846813" sldId="483"/>
            <ac:spMk id="4" creationId="{49155311-EE7B-616A-E5E1-96A3A38E4162}"/>
          </ac:spMkLst>
        </pc:spChg>
        <pc:spChg chg="add del">
          <ac:chgData name="Hervé Balsan" userId="S::herve.balsan@magny-les-hameaux.fr::6ae29359-120a-451c-9e8d-5ded7cfedebf" providerId="AD" clId="Web-{2B16FAB3-A439-6A52-865A-D45E95C677F6}" dt="2025-02-28T09:57:26.214" v="47"/>
          <ac:spMkLst>
            <pc:docMk/>
            <pc:sldMk cId="568846813" sldId="483"/>
            <ac:spMk id="5" creationId="{7DEB4E3B-DF44-7DAD-13B9-03B8162C17B4}"/>
          </ac:spMkLst>
        </pc:spChg>
        <pc:spChg chg="add mod">
          <ac:chgData name="Hervé Balsan" userId="S::herve.balsan@magny-les-hameaux.fr::6ae29359-120a-451c-9e8d-5ded7cfedebf" providerId="AD" clId="Web-{2B16FAB3-A439-6A52-865A-D45E95C677F6}" dt="2025-02-28T09:57:39.121" v="50" actId="1076"/>
          <ac:spMkLst>
            <pc:docMk/>
            <pc:sldMk cId="568846813" sldId="483"/>
            <ac:spMk id="7" creationId="{8FE88B26-31D8-7B3C-1DE5-6DDCC2C015CD}"/>
          </ac:spMkLst>
        </pc:spChg>
        <pc:spChg chg="add mod">
          <ac:chgData name="Hervé Balsan" userId="S::herve.balsan@magny-les-hameaux.fr::6ae29359-120a-451c-9e8d-5ded7cfedebf" providerId="AD" clId="Web-{2B16FAB3-A439-6A52-865A-D45E95C677F6}" dt="2025-02-28T09:57:43.637" v="53" actId="14100"/>
          <ac:spMkLst>
            <pc:docMk/>
            <pc:sldMk cId="568846813" sldId="483"/>
            <ac:spMk id="8" creationId="{2C42A306-88F2-BACA-52C2-243DF258DFE0}"/>
          </ac:spMkLst>
        </pc:spChg>
        <pc:picChg chg="add del">
          <ac:chgData name="Hervé Balsan" userId="S::herve.balsan@magny-les-hameaux.fr::6ae29359-120a-451c-9e8d-5ded7cfedebf" providerId="AD" clId="Web-{2B16FAB3-A439-6A52-865A-D45E95C677F6}" dt="2025-02-28T09:57:26.214" v="46"/>
          <ac:picMkLst>
            <pc:docMk/>
            <pc:sldMk cId="568846813" sldId="483"/>
            <ac:picMk id="6" creationId="{F134BAFA-B2BA-B443-000F-3C91DFC1E20B}"/>
          </ac:picMkLst>
        </pc:picChg>
        <pc:picChg chg="add del mod">
          <ac:chgData name="Hervé Balsan" userId="S::herve.balsan@magny-les-hameaux.fr::6ae29359-120a-451c-9e8d-5ded7cfedebf" providerId="AD" clId="Web-{2B16FAB3-A439-6A52-865A-D45E95C677F6}" dt="2025-02-28T09:57:45.293" v="54"/>
          <ac:picMkLst>
            <pc:docMk/>
            <pc:sldMk cId="568846813" sldId="483"/>
            <ac:picMk id="9" creationId="{A7E5D316-5410-F3FB-E8A8-31651BAFEB8A}"/>
          </ac:picMkLst>
        </pc:picChg>
        <pc:picChg chg="add">
          <ac:chgData name="Hervé Balsan" userId="S::herve.balsan@magny-les-hameaux.fr::6ae29359-120a-451c-9e8d-5ded7cfedebf" providerId="AD" clId="Web-{2B16FAB3-A439-6A52-865A-D45E95C677F6}" dt="2025-02-28T09:57:51.309" v="55"/>
          <ac:picMkLst>
            <pc:docMk/>
            <pc:sldMk cId="568846813" sldId="483"/>
            <ac:picMk id="11" creationId="{EFE6ABC7-1C48-93E2-82B4-F62146779B78}"/>
          </ac:picMkLst>
        </pc:picChg>
      </pc:sldChg>
    </pc:docChg>
  </pc:docChgLst>
  <pc:docChgLst>
    <pc:chgData name="Hervé Balsan" userId="S::herve.balsan@magny-les-hameaux.fr::6ae29359-120a-451c-9e8d-5ded7cfedebf" providerId="AD" clId="Web-{67FFB9BC-D361-E7C1-6A4B-DF9F711B4C09}"/>
    <pc:docChg chg="addSld delSld modSld">
      <pc:chgData name="Hervé Balsan" userId="S::herve.balsan@magny-les-hameaux.fr::6ae29359-120a-451c-9e8d-5ded7cfedebf" providerId="AD" clId="Web-{67FFB9BC-D361-E7C1-6A4B-DF9F711B4C09}" dt="2025-03-05T11:28:42.856" v="32" actId="20577"/>
      <pc:docMkLst>
        <pc:docMk/>
      </pc:docMkLst>
      <pc:sldChg chg="modSp">
        <pc:chgData name="Hervé Balsan" userId="S::herve.balsan@magny-les-hameaux.fr::6ae29359-120a-451c-9e8d-5ded7cfedebf" providerId="AD" clId="Web-{67FFB9BC-D361-E7C1-6A4B-DF9F711B4C09}" dt="2025-03-05T11:28:42.856" v="32" actId="20577"/>
        <pc:sldMkLst>
          <pc:docMk/>
          <pc:sldMk cId="1745035931" sldId="469"/>
        </pc:sldMkLst>
        <pc:spChg chg="mod">
          <ac:chgData name="Hervé Balsan" userId="S::herve.balsan@magny-les-hameaux.fr::6ae29359-120a-451c-9e8d-5ded7cfedebf" providerId="AD" clId="Web-{67FFB9BC-D361-E7C1-6A4B-DF9F711B4C09}" dt="2025-03-05T11:28:42.856" v="32" actId="20577"/>
          <ac:spMkLst>
            <pc:docMk/>
            <pc:sldMk cId="1745035931" sldId="469"/>
            <ac:spMk id="10" creationId="{1CA689ED-8EE7-0994-5874-75B08792DE8D}"/>
          </ac:spMkLst>
        </pc:spChg>
      </pc:sldChg>
      <pc:sldChg chg="addSp delSp modSp">
        <pc:chgData name="Hervé Balsan" userId="S::herve.balsan@magny-les-hameaux.fr::6ae29359-120a-451c-9e8d-5ded7cfedebf" providerId="AD" clId="Web-{67FFB9BC-D361-E7C1-6A4B-DF9F711B4C09}" dt="2025-03-05T11:24:58.287" v="17" actId="1076"/>
        <pc:sldMkLst>
          <pc:docMk/>
          <pc:sldMk cId="2365904435" sldId="490"/>
        </pc:sldMkLst>
        <pc:picChg chg="add mod">
          <ac:chgData name="Hervé Balsan" userId="S::herve.balsan@magny-les-hameaux.fr::6ae29359-120a-451c-9e8d-5ded7cfedebf" providerId="AD" clId="Web-{67FFB9BC-D361-E7C1-6A4B-DF9F711B4C09}" dt="2025-03-05T11:24:58.287" v="17" actId="1076"/>
          <ac:picMkLst>
            <pc:docMk/>
            <pc:sldMk cId="2365904435" sldId="490"/>
            <ac:picMk id="2" creationId="{A3BBCEB7-D8DC-5061-ABE4-5D6AB1AFDA8D}"/>
          </ac:picMkLst>
        </pc:picChg>
        <pc:picChg chg="del">
          <ac:chgData name="Hervé Balsan" userId="S::herve.balsan@magny-les-hameaux.fr::6ae29359-120a-451c-9e8d-5ded7cfedebf" providerId="AD" clId="Web-{67FFB9BC-D361-E7C1-6A4B-DF9F711B4C09}" dt="2025-03-05T11:20:28.201" v="0"/>
          <ac:picMkLst>
            <pc:docMk/>
            <pc:sldMk cId="2365904435" sldId="490"/>
            <ac:picMk id="10" creationId="{808BD379-951E-31A8-1956-3C6753EF9341}"/>
          </ac:picMkLst>
        </pc:picChg>
        <pc:picChg chg="del">
          <ac:chgData name="Hervé Balsan" userId="S::herve.balsan@magny-les-hameaux.fr::6ae29359-120a-451c-9e8d-5ded7cfedebf" providerId="AD" clId="Web-{67FFB9BC-D361-E7C1-6A4B-DF9F711B4C09}" dt="2025-03-05T11:20:29.513" v="1"/>
          <ac:picMkLst>
            <pc:docMk/>
            <pc:sldMk cId="2365904435" sldId="490"/>
            <ac:picMk id="11" creationId="{5CCD3231-F3EF-DD36-14AC-78522E262AA2}"/>
          </ac:picMkLst>
        </pc:picChg>
      </pc:sldChg>
      <pc:sldChg chg="addSp delSp modSp">
        <pc:chgData name="Hervé Balsan" userId="S::herve.balsan@magny-les-hameaux.fr::6ae29359-120a-451c-9e8d-5ded7cfedebf" providerId="AD" clId="Web-{67FFB9BC-D361-E7C1-6A4B-DF9F711B4C09}" dt="2025-03-05T11:25:04.959" v="19" actId="1076"/>
        <pc:sldMkLst>
          <pc:docMk/>
          <pc:sldMk cId="437420473" sldId="491"/>
        </pc:sldMkLst>
        <pc:picChg chg="add mod">
          <ac:chgData name="Hervé Balsan" userId="S::herve.balsan@magny-les-hameaux.fr::6ae29359-120a-451c-9e8d-5ded7cfedebf" providerId="AD" clId="Web-{67FFB9BC-D361-E7C1-6A4B-DF9F711B4C09}" dt="2025-03-05T11:25:04.959" v="19" actId="1076"/>
          <ac:picMkLst>
            <pc:docMk/>
            <pc:sldMk cId="437420473" sldId="491"/>
            <ac:picMk id="2" creationId="{7E1D1CF7-205F-F9BC-5D91-052A2EAE8DCB}"/>
          </ac:picMkLst>
        </pc:picChg>
        <pc:picChg chg="del">
          <ac:chgData name="Hervé Balsan" userId="S::herve.balsan@magny-les-hameaux.fr::6ae29359-120a-451c-9e8d-5ded7cfedebf" providerId="AD" clId="Web-{67FFB9BC-D361-E7C1-6A4B-DF9F711B4C09}" dt="2025-03-05T11:20:31.076" v="2"/>
          <ac:picMkLst>
            <pc:docMk/>
            <pc:sldMk cId="437420473" sldId="491"/>
            <ac:picMk id="8" creationId="{C5862F8D-D87A-A06C-4F78-13441103FC11}"/>
          </ac:picMkLst>
        </pc:picChg>
        <pc:picChg chg="del">
          <ac:chgData name="Hervé Balsan" userId="S::herve.balsan@magny-les-hameaux.fr::6ae29359-120a-451c-9e8d-5ded7cfedebf" providerId="AD" clId="Web-{67FFB9BC-D361-E7C1-6A4B-DF9F711B4C09}" dt="2025-03-05T11:20:31.842" v="3"/>
          <ac:picMkLst>
            <pc:docMk/>
            <pc:sldMk cId="437420473" sldId="491"/>
            <ac:picMk id="9" creationId="{61F60503-1B82-1A12-4E30-926236A348E1}"/>
          </ac:picMkLst>
        </pc:picChg>
      </pc:sldChg>
      <pc:sldChg chg="addSp delSp modSp">
        <pc:chgData name="Hervé Balsan" userId="S::herve.balsan@magny-les-hameaux.fr::6ae29359-120a-451c-9e8d-5ded7cfedebf" providerId="AD" clId="Web-{67FFB9BC-D361-E7C1-6A4B-DF9F711B4C09}" dt="2025-03-05T11:25:09.491" v="20"/>
        <pc:sldMkLst>
          <pc:docMk/>
          <pc:sldMk cId="3174908139" sldId="492"/>
        </pc:sldMkLst>
        <pc:picChg chg="add mod">
          <ac:chgData name="Hervé Balsan" userId="S::herve.balsan@magny-les-hameaux.fr::6ae29359-120a-451c-9e8d-5ded7cfedebf" providerId="AD" clId="Web-{67FFB9BC-D361-E7C1-6A4B-DF9F711B4C09}" dt="2025-03-05T11:25:09.491" v="20"/>
          <ac:picMkLst>
            <pc:docMk/>
            <pc:sldMk cId="3174908139" sldId="492"/>
            <ac:picMk id="2" creationId="{2B02EBE9-C47A-3604-67A7-716BC594F407}"/>
          </ac:picMkLst>
        </pc:picChg>
        <pc:picChg chg="del">
          <ac:chgData name="Hervé Balsan" userId="S::herve.balsan@magny-les-hameaux.fr::6ae29359-120a-451c-9e8d-5ded7cfedebf" providerId="AD" clId="Web-{67FFB9BC-D361-E7C1-6A4B-DF9F711B4C09}" dt="2025-03-05T11:20:32.920" v="4"/>
          <ac:picMkLst>
            <pc:docMk/>
            <pc:sldMk cId="3174908139" sldId="492"/>
            <ac:picMk id="10" creationId="{5D902EFB-6E05-BBA1-B98C-36F93B2F7B2F}"/>
          </ac:picMkLst>
        </pc:picChg>
      </pc:sldChg>
      <pc:sldChg chg="addSp delSp modSp add del">
        <pc:chgData name="Hervé Balsan" userId="S::herve.balsan@magny-les-hameaux.fr::6ae29359-120a-451c-9e8d-5ded7cfedebf" providerId="AD" clId="Web-{67FFB9BC-D361-E7C1-6A4B-DF9F711B4C09}" dt="2025-03-05T11:25:23.054" v="22" actId="1076"/>
        <pc:sldMkLst>
          <pc:docMk/>
          <pc:sldMk cId="3120300435" sldId="493"/>
        </pc:sldMkLst>
        <pc:picChg chg="add mod">
          <ac:chgData name="Hervé Balsan" userId="S::herve.balsan@magny-les-hameaux.fr::6ae29359-120a-451c-9e8d-5ded7cfedebf" providerId="AD" clId="Web-{67FFB9BC-D361-E7C1-6A4B-DF9F711B4C09}" dt="2025-03-05T11:25:23.054" v="22" actId="1076"/>
          <ac:picMkLst>
            <pc:docMk/>
            <pc:sldMk cId="3120300435" sldId="493"/>
            <ac:picMk id="2" creationId="{096000FB-7D9F-F8D4-035C-78FBE11ED365}"/>
          </ac:picMkLst>
        </pc:picChg>
        <pc:picChg chg="del">
          <ac:chgData name="Hervé Balsan" userId="S::herve.balsan@magny-les-hameaux.fr::6ae29359-120a-451c-9e8d-5ded7cfedebf" providerId="AD" clId="Web-{67FFB9BC-D361-E7C1-6A4B-DF9F711B4C09}" dt="2025-03-05T11:20:39.889" v="7"/>
          <ac:picMkLst>
            <pc:docMk/>
            <pc:sldMk cId="3120300435" sldId="493"/>
            <ac:picMk id="8" creationId="{A78A2F94-68E4-FEA8-CC52-109F344F3BAC}"/>
          </ac:picMkLst>
        </pc:picChg>
        <pc:picChg chg="del">
          <ac:chgData name="Hervé Balsan" userId="S::herve.balsan@magny-les-hameaux.fr::6ae29359-120a-451c-9e8d-5ded7cfedebf" providerId="AD" clId="Web-{67FFB9BC-D361-E7C1-6A4B-DF9F711B4C09}" dt="2025-03-05T11:20:40.623" v="8"/>
          <ac:picMkLst>
            <pc:docMk/>
            <pc:sldMk cId="3120300435" sldId="493"/>
            <ac:picMk id="9" creationId="{E5B8A1C4-37C2-C7BC-40BD-E502F52271B7}"/>
          </ac:picMkLst>
        </pc:picChg>
      </pc:sldChg>
      <pc:sldChg chg="addSp delSp modSp">
        <pc:chgData name="Hervé Balsan" userId="S::herve.balsan@magny-les-hameaux.fr::6ae29359-120a-451c-9e8d-5ded7cfedebf" providerId="AD" clId="Web-{67FFB9BC-D361-E7C1-6A4B-DF9F711B4C09}" dt="2025-03-05T11:25:29.913" v="24" actId="1076"/>
        <pc:sldMkLst>
          <pc:docMk/>
          <pc:sldMk cId="1915636199" sldId="494"/>
        </pc:sldMkLst>
        <pc:picChg chg="del">
          <ac:chgData name="Hervé Balsan" userId="S::herve.balsan@magny-les-hameaux.fr::6ae29359-120a-451c-9e8d-5ded7cfedebf" providerId="AD" clId="Web-{67FFB9BC-D361-E7C1-6A4B-DF9F711B4C09}" dt="2025-03-05T11:20:42.279" v="9"/>
          <ac:picMkLst>
            <pc:docMk/>
            <pc:sldMk cId="1915636199" sldId="494"/>
            <ac:picMk id="2" creationId="{9956572D-5581-08E3-9D5B-2BE0544EBC1F}"/>
          </ac:picMkLst>
        </pc:picChg>
        <pc:picChg chg="del">
          <ac:chgData name="Hervé Balsan" userId="S::herve.balsan@magny-les-hameaux.fr::6ae29359-120a-451c-9e8d-5ded7cfedebf" providerId="AD" clId="Web-{67FFB9BC-D361-E7C1-6A4B-DF9F711B4C09}" dt="2025-03-05T11:20:42.608" v="10"/>
          <ac:picMkLst>
            <pc:docMk/>
            <pc:sldMk cId="1915636199" sldId="494"/>
            <ac:picMk id="3" creationId="{56E75EC8-5188-CFBE-47DC-E4C044072516}"/>
          </ac:picMkLst>
        </pc:picChg>
        <pc:picChg chg="add mod">
          <ac:chgData name="Hervé Balsan" userId="S::herve.balsan@magny-les-hameaux.fr::6ae29359-120a-451c-9e8d-5ded7cfedebf" providerId="AD" clId="Web-{67FFB9BC-D361-E7C1-6A4B-DF9F711B4C09}" dt="2025-03-05T11:25:29.913" v="24" actId="1076"/>
          <ac:picMkLst>
            <pc:docMk/>
            <pc:sldMk cId="1915636199" sldId="494"/>
            <ac:picMk id="4" creationId="{0B304AAB-FC43-301A-8FC6-9A2DB26B6F5A}"/>
          </ac:picMkLst>
        </pc:picChg>
      </pc:sldChg>
      <pc:sldChg chg="addSp delSp modSp">
        <pc:chgData name="Hervé Balsan" userId="S::herve.balsan@magny-les-hameaux.fr::6ae29359-120a-451c-9e8d-5ded7cfedebf" providerId="AD" clId="Web-{67FFB9BC-D361-E7C1-6A4B-DF9F711B4C09}" dt="2025-03-05T11:25:36.351" v="26" actId="1076"/>
        <pc:sldMkLst>
          <pc:docMk/>
          <pc:sldMk cId="597594173" sldId="495"/>
        </pc:sldMkLst>
        <pc:picChg chg="del">
          <ac:chgData name="Hervé Balsan" userId="S::herve.balsan@magny-les-hameaux.fr::6ae29359-120a-451c-9e8d-5ded7cfedebf" providerId="AD" clId="Web-{67FFB9BC-D361-E7C1-6A4B-DF9F711B4C09}" dt="2025-03-05T11:20:44.467" v="11"/>
          <ac:picMkLst>
            <pc:docMk/>
            <pc:sldMk cId="597594173" sldId="495"/>
            <ac:picMk id="2" creationId="{63A0EC66-5621-7E1C-E760-3F807CD53A92}"/>
          </ac:picMkLst>
        </pc:picChg>
        <pc:picChg chg="del">
          <ac:chgData name="Hervé Balsan" userId="S::herve.balsan@magny-les-hameaux.fr::6ae29359-120a-451c-9e8d-5ded7cfedebf" providerId="AD" clId="Web-{67FFB9BC-D361-E7C1-6A4B-DF9F711B4C09}" dt="2025-03-05T11:20:45.155" v="12"/>
          <ac:picMkLst>
            <pc:docMk/>
            <pc:sldMk cId="597594173" sldId="495"/>
            <ac:picMk id="3" creationId="{25142519-9AF3-D99B-C70E-5E50ED19BF9E}"/>
          </ac:picMkLst>
        </pc:picChg>
        <pc:picChg chg="add mod">
          <ac:chgData name="Hervé Balsan" userId="S::herve.balsan@magny-les-hameaux.fr::6ae29359-120a-451c-9e8d-5ded7cfedebf" providerId="AD" clId="Web-{67FFB9BC-D361-E7C1-6A4B-DF9F711B4C09}" dt="2025-03-05T11:25:36.351" v="26" actId="1076"/>
          <ac:picMkLst>
            <pc:docMk/>
            <pc:sldMk cId="597594173" sldId="495"/>
            <ac:picMk id="4" creationId="{3D4E25C3-D56F-1510-39F0-5A33D052B1F4}"/>
          </ac:picMkLst>
        </pc:picChg>
      </pc:sldChg>
      <pc:sldChg chg="addSp delSp modSp">
        <pc:chgData name="Hervé Balsan" userId="S::herve.balsan@magny-les-hameaux.fr::6ae29359-120a-451c-9e8d-5ded7cfedebf" providerId="AD" clId="Web-{67FFB9BC-D361-E7C1-6A4B-DF9F711B4C09}" dt="2025-03-05T11:25:41.851" v="28" actId="1076"/>
        <pc:sldMkLst>
          <pc:docMk/>
          <pc:sldMk cId="3177603082" sldId="496"/>
        </pc:sldMkLst>
        <pc:picChg chg="del">
          <ac:chgData name="Hervé Balsan" userId="S::herve.balsan@magny-les-hameaux.fr::6ae29359-120a-451c-9e8d-5ded7cfedebf" providerId="AD" clId="Web-{67FFB9BC-D361-E7C1-6A4B-DF9F711B4C09}" dt="2025-03-05T11:20:45.998" v="13"/>
          <ac:picMkLst>
            <pc:docMk/>
            <pc:sldMk cId="3177603082" sldId="496"/>
            <ac:picMk id="2" creationId="{CAFB9D89-A440-0C79-62F0-31E1A1ACED9D}"/>
          </ac:picMkLst>
        </pc:picChg>
        <pc:picChg chg="del">
          <ac:chgData name="Hervé Balsan" userId="S::herve.balsan@magny-les-hameaux.fr::6ae29359-120a-451c-9e8d-5ded7cfedebf" providerId="AD" clId="Web-{67FFB9BC-D361-E7C1-6A4B-DF9F711B4C09}" dt="2025-03-05T11:20:46.873" v="14"/>
          <ac:picMkLst>
            <pc:docMk/>
            <pc:sldMk cId="3177603082" sldId="496"/>
            <ac:picMk id="3" creationId="{41A6C0D9-E5E7-60E9-6385-862959950310}"/>
          </ac:picMkLst>
        </pc:picChg>
        <pc:picChg chg="add mod">
          <ac:chgData name="Hervé Balsan" userId="S::herve.balsan@magny-les-hameaux.fr::6ae29359-120a-451c-9e8d-5ded7cfedebf" providerId="AD" clId="Web-{67FFB9BC-D361-E7C1-6A4B-DF9F711B4C09}" dt="2025-03-05T11:25:41.851" v="28" actId="1076"/>
          <ac:picMkLst>
            <pc:docMk/>
            <pc:sldMk cId="3177603082" sldId="496"/>
            <ac:picMk id="4" creationId="{0EB13307-4197-FA01-781D-D3F52F486D1F}"/>
          </ac:picMkLst>
        </pc:picChg>
      </pc:sldChg>
      <pc:sldChg chg="addSp delSp modSp">
        <pc:chgData name="Hervé Balsan" userId="S::herve.balsan@magny-les-hameaux.fr::6ae29359-120a-451c-9e8d-5ded7cfedebf" providerId="AD" clId="Web-{67FFB9BC-D361-E7C1-6A4B-DF9F711B4C09}" dt="2025-03-05T11:25:50.851" v="31" actId="1076"/>
        <pc:sldMkLst>
          <pc:docMk/>
          <pc:sldMk cId="11199550" sldId="497"/>
        </pc:sldMkLst>
        <pc:picChg chg="del">
          <ac:chgData name="Hervé Balsan" userId="S::herve.balsan@magny-les-hameaux.fr::6ae29359-120a-451c-9e8d-5ded7cfedebf" providerId="AD" clId="Web-{67FFB9BC-D361-E7C1-6A4B-DF9F711B4C09}" dt="2025-03-05T11:20:53.124" v="15"/>
          <ac:picMkLst>
            <pc:docMk/>
            <pc:sldMk cId="11199550" sldId="497"/>
            <ac:picMk id="2" creationId="{23B2A622-481F-B84A-5A81-BE3DD6818196}"/>
          </ac:picMkLst>
        </pc:picChg>
        <pc:picChg chg="add mod">
          <ac:chgData name="Hervé Balsan" userId="S::herve.balsan@magny-les-hameaux.fr::6ae29359-120a-451c-9e8d-5ded7cfedebf" providerId="AD" clId="Web-{67FFB9BC-D361-E7C1-6A4B-DF9F711B4C09}" dt="2025-03-05T11:25:50.851" v="31" actId="1076"/>
          <ac:picMkLst>
            <pc:docMk/>
            <pc:sldMk cId="11199550" sldId="497"/>
            <ac:picMk id="3" creationId="{672E6CDB-5DC0-1F73-F200-0C186C90125E}"/>
          </ac:picMkLst>
        </pc:picChg>
      </pc:sldChg>
    </pc:docChg>
  </pc:docChgLst>
  <pc:docChgLst>
    <pc:chgData name="Hervé Balsan" userId="S::herve.balsan@magny-les-hameaux.fr::6ae29359-120a-451c-9e8d-5ded7cfedebf" providerId="AD" clId="Web-{8306827D-9B12-170D-0C59-03F52F74F79E}"/>
    <pc:docChg chg="modSld">
      <pc:chgData name="Hervé Balsan" userId="S::herve.balsan@magny-les-hameaux.fr::6ae29359-120a-451c-9e8d-5ded7cfedebf" providerId="AD" clId="Web-{8306827D-9B12-170D-0C59-03F52F74F79E}" dt="2025-02-07T11:41:47.911" v="16" actId="1076"/>
      <pc:docMkLst>
        <pc:docMk/>
      </pc:docMkLst>
      <pc:sldChg chg="modSp">
        <pc:chgData name="Hervé Balsan" userId="S::herve.balsan@magny-les-hameaux.fr::6ae29359-120a-451c-9e8d-5ded7cfedebf" providerId="AD" clId="Web-{8306827D-9B12-170D-0C59-03F52F74F79E}" dt="2025-02-07T11:28:51.506" v="14" actId="1076"/>
        <pc:sldMkLst>
          <pc:docMk/>
          <pc:sldMk cId="0" sldId="256"/>
        </pc:sldMkLst>
        <pc:spChg chg="mod">
          <ac:chgData name="Hervé Balsan" userId="S::herve.balsan@magny-les-hameaux.fr::6ae29359-120a-451c-9e8d-5ded7cfedebf" providerId="AD" clId="Web-{8306827D-9B12-170D-0C59-03F52F74F79E}" dt="2025-02-07T11:28:51.506" v="14" actId="1076"/>
          <ac:spMkLst>
            <pc:docMk/>
            <pc:sldMk cId="0" sldId="256"/>
            <ac:spMk id="2054" creationId="{9A134D22-2B91-56E3-FC2F-318ED209BE1E}"/>
          </ac:spMkLst>
        </pc:spChg>
      </pc:sldChg>
      <pc:sldChg chg="modSp">
        <pc:chgData name="Hervé Balsan" userId="S::herve.balsan@magny-les-hameaux.fr::6ae29359-120a-451c-9e8d-5ded7cfedebf" providerId="AD" clId="Web-{8306827D-9B12-170D-0C59-03F52F74F79E}" dt="2025-02-07T11:41:02.441" v="15" actId="1076"/>
        <pc:sldMkLst>
          <pc:docMk/>
          <pc:sldMk cId="1745035931" sldId="469"/>
        </pc:sldMkLst>
        <pc:picChg chg="mod">
          <ac:chgData name="Hervé Balsan" userId="S::herve.balsan@magny-les-hameaux.fr::6ae29359-120a-451c-9e8d-5ded7cfedebf" providerId="AD" clId="Web-{8306827D-9B12-170D-0C59-03F52F74F79E}" dt="2025-02-07T11:41:02.441" v="15" actId="1076"/>
          <ac:picMkLst>
            <pc:docMk/>
            <pc:sldMk cId="1745035931" sldId="469"/>
            <ac:picMk id="4" creationId="{147EA5AB-7507-0C43-E4CC-7DF7D5CFC6DA}"/>
          </ac:picMkLst>
        </pc:picChg>
      </pc:sldChg>
      <pc:sldChg chg="modSp">
        <pc:chgData name="Hervé Balsan" userId="S::herve.balsan@magny-les-hameaux.fr::6ae29359-120a-451c-9e8d-5ded7cfedebf" providerId="AD" clId="Web-{8306827D-9B12-170D-0C59-03F52F74F79E}" dt="2025-02-07T11:41:47.911" v="16" actId="1076"/>
        <pc:sldMkLst>
          <pc:docMk/>
          <pc:sldMk cId="1077792438" sldId="470"/>
        </pc:sldMkLst>
        <pc:picChg chg="mod">
          <ac:chgData name="Hervé Balsan" userId="S::herve.balsan@magny-les-hameaux.fr::6ae29359-120a-451c-9e8d-5ded7cfedebf" providerId="AD" clId="Web-{8306827D-9B12-170D-0C59-03F52F74F79E}" dt="2025-02-07T11:41:47.911" v="16" actId="1076"/>
          <ac:picMkLst>
            <pc:docMk/>
            <pc:sldMk cId="1077792438" sldId="470"/>
            <ac:picMk id="9" creationId="{CAE1DD52-61DB-C26E-C127-7112B8D6FBD4}"/>
          </ac:picMkLst>
        </pc:picChg>
      </pc:sldChg>
    </pc:docChg>
  </pc:docChgLst>
  <pc:docChgLst>
    <pc:chgData name="Hervé Balsan" userId="S::herve.balsan@magny-les-hameaux.fr::6ae29359-120a-451c-9e8d-5ded7cfedebf" providerId="AD" clId="Web-{C5B4E794-F9A6-9C06-2BD6-2D3E2C28C461}"/>
    <pc:docChg chg="addSld modSld">
      <pc:chgData name="Hervé Balsan" userId="S::herve.balsan@magny-les-hameaux.fr::6ae29359-120a-451c-9e8d-5ded7cfedebf" providerId="AD" clId="Web-{C5B4E794-F9A6-9C06-2BD6-2D3E2C28C461}" dt="2025-02-28T11:17:29.543" v="101" actId="20577"/>
      <pc:docMkLst>
        <pc:docMk/>
      </pc:docMkLst>
      <pc:sldChg chg="delSp modSp">
        <pc:chgData name="Hervé Balsan" userId="S::herve.balsan@magny-les-hameaux.fr::6ae29359-120a-451c-9e8d-5ded7cfedebf" providerId="AD" clId="Web-{C5B4E794-F9A6-9C06-2BD6-2D3E2C28C461}" dt="2025-02-28T11:13:11.103" v="29"/>
        <pc:sldMkLst>
          <pc:docMk/>
          <pc:sldMk cId="902781612" sldId="485"/>
        </pc:sldMkLst>
        <pc:spChg chg="del mod">
          <ac:chgData name="Hervé Balsan" userId="S::herve.balsan@magny-les-hameaux.fr::6ae29359-120a-451c-9e8d-5ded7cfedebf" providerId="AD" clId="Web-{C5B4E794-F9A6-9C06-2BD6-2D3E2C28C461}" dt="2025-02-28T11:13:11.103" v="29"/>
          <ac:spMkLst>
            <pc:docMk/>
            <pc:sldMk cId="902781612" sldId="485"/>
            <ac:spMk id="3" creationId="{9DAED755-7444-CC80-D4FB-5A7F1B2784C7}"/>
          </ac:spMkLst>
        </pc:spChg>
      </pc:sldChg>
      <pc:sldChg chg="modSp">
        <pc:chgData name="Hervé Balsan" userId="S::herve.balsan@magny-les-hameaux.fr::6ae29359-120a-451c-9e8d-5ded7cfedebf" providerId="AD" clId="Web-{C5B4E794-F9A6-9C06-2BD6-2D3E2C28C461}" dt="2025-02-28T11:13:14.962" v="30" actId="20577"/>
        <pc:sldMkLst>
          <pc:docMk/>
          <pc:sldMk cId="1595902249" sldId="486"/>
        </pc:sldMkLst>
        <pc:spChg chg="mod">
          <ac:chgData name="Hervé Balsan" userId="S::herve.balsan@magny-les-hameaux.fr::6ae29359-120a-451c-9e8d-5ded7cfedebf" providerId="AD" clId="Web-{C5B4E794-F9A6-9C06-2BD6-2D3E2C28C461}" dt="2025-02-28T11:13:14.962" v="30" actId="20577"/>
          <ac:spMkLst>
            <pc:docMk/>
            <pc:sldMk cId="1595902249" sldId="486"/>
            <ac:spMk id="3" creationId="{8D1932F7-CDB6-D031-247D-00C5427E0760}"/>
          </ac:spMkLst>
        </pc:spChg>
      </pc:sldChg>
      <pc:sldChg chg="modSp">
        <pc:chgData name="Hervé Balsan" userId="S::herve.balsan@magny-les-hameaux.fr::6ae29359-120a-451c-9e8d-5ded7cfedebf" providerId="AD" clId="Web-{C5B4E794-F9A6-9C06-2BD6-2D3E2C28C461}" dt="2025-02-28T11:13:18.900" v="32" actId="20577"/>
        <pc:sldMkLst>
          <pc:docMk/>
          <pc:sldMk cId="2396956862" sldId="487"/>
        </pc:sldMkLst>
        <pc:spChg chg="mod">
          <ac:chgData name="Hervé Balsan" userId="S::herve.balsan@magny-les-hameaux.fr::6ae29359-120a-451c-9e8d-5ded7cfedebf" providerId="AD" clId="Web-{C5B4E794-F9A6-9C06-2BD6-2D3E2C28C461}" dt="2025-02-28T11:13:18.900" v="32" actId="20577"/>
          <ac:spMkLst>
            <pc:docMk/>
            <pc:sldMk cId="2396956862" sldId="487"/>
            <ac:spMk id="3" creationId="{ADD00693-8067-5B33-26DB-A94A3051C311}"/>
          </ac:spMkLst>
        </pc:spChg>
      </pc:sldChg>
      <pc:sldChg chg="modSp">
        <pc:chgData name="Hervé Balsan" userId="S::herve.balsan@magny-les-hameaux.fr::6ae29359-120a-451c-9e8d-5ded7cfedebf" providerId="AD" clId="Web-{C5B4E794-F9A6-9C06-2BD6-2D3E2C28C461}" dt="2025-02-28T11:13:21.243" v="33" actId="20577"/>
        <pc:sldMkLst>
          <pc:docMk/>
          <pc:sldMk cId="390053545" sldId="488"/>
        </pc:sldMkLst>
        <pc:spChg chg="mod">
          <ac:chgData name="Hervé Balsan" userId="S::herve.balsan@magny-les-hameaux.fr::6ae29359-120a-451c-9e8d-5ded7cfedebf" providerId="AD" clId="Web-{C5B4E794-F9A6-9C06-2BD6-2D3E2C28C461}" dt="2025-02-28T11:13:21.243" v="33" actId="20577"/>
          <ac:spMkLst>
            <pc:docMk/>
            <pc:sldMk cId="390053545" sldId="488"/>
            <ac:spMk id="3" creationId="{9090E7AC-8B6F-DF22-BF40-C6A159818AFA}"/>
          </ac:spMkLst>
        </pc:spChg>
      </pc:sldChg>
      <pc:sldChg chg="addSp delSp modSp new">
        <pc:chgData name="Hervé Balsan" userId="S::herve.balsan@magny-les-hameaux.fr::6ae29359-120a-451c-9e8d-5ded7cfedebf" providerId="AD" clId="Web-{C5B4E794-F9A6-9C06-2BD6-2D3E2C28C461}" dt="2025-02-28T11:14:24.119" v="54" actId="20577"/>
        <pc:sldMkLst>
          <pc:docMk/>
          <pc:sldMk cId="2365904435" sldId="490"/>
        </pc:sldMkLst>
        <pc:spChg chg="del">
          <ac:chgData name="Hervé Balsan" userId="S::herve.balsan@magny-les-hameaux.fr::6ae29359-120a-451c-9e8d-5ded7cfedebf" providerId="AD" clId="Web-{C5B4E794-F9A6-9C06-2BD6-2D3E2C28C461}" dt="2025-02-28T11:11:03.976" v="1"/>
          <ac:spMkLst>
            <pc:docMk/>
            <pc:sldMk cId="2365904435" sldId="490"/>
            <ac:spMk id="2" creationId="{60990EE7-5004-1275-A82F-BCC7A69DF182}"/>
          </ac:spMkLst>
        </pc:spChg>
        <pc:spChg chg="add mod">
          <ac:chgData name="Hervé Balsan" userId="S::herve.balsan@magny-les-hameaux.fr::6ae29359-120a-451c-9e8d-5ded7cfedebf" providerId="AD" clId="Web-{C5B4E794-F9A6-9C06-2BD6-2D3E2C28C461}" dt="2025-02-28T11:14:24.119" v="54" actId="20577"/>
          <ac:spMkLst>
            <pc:docMk/>
            <pc:sldMk cId="2365904435" sldId="490"/>
            <ac:spMk id="7" creationId="{C48074FF-585D-52E9-25DC-EFC047F3D6E3}"/>
          </ac:spMkLst>
        </pc:spChg>
        <pc:picChg chg="add">
          <ac:chgData name="Hervé Balsan" userId="S::herve.balsan@magny-les-hameaux.fr::6ae29359-120a-451c-9e8d-5ded7cfedebf" providerId="AD" clId="Web-{C5B4E794-F9A6-9C06-2BD6-2D3E2C28C461}" dt="2025-02-28T11:11:05.148" v="2"/>
          <ac:picMkLst>
            <pc:docMk/>
            <pc:sldMk cId="2365904435" sldId="490"/>
            <ac:picMk id="5" creationId="{D1593AF6-7078-AF29-1F98-17F3B4F565F6}"/>
          </ac:picMkLst>
        </pc:picChg>
        <pc:picChg chg="add del">
          <ac:chgData name="Hervé Balsan" userId="S::herve.balsan@magny-les-hameaux.fr::6ae29359-120a-451c-9e8d-5ded7cfedebf" providerId="AD" clId="Web-{C5B4E794-F9A6-9C06-2BD6-2D3E2C28C461}" dt="2025-02-28T11:11:08.929" v="5"/>
          <ac:picMkLst>
            <pc:docMk/>
            <pc:sldMk cId="2365904435" sldId="490"/>
            <ac:picMk id="9" creationId="{AE703B59-DE00-B9B7-3DD4-12AA4C88760B}"/>
          </ac:picMkLst>
        </pc:picChg>
        <pc:picChg chg="add mod">
          <ac:chgData name="Hervé Balsan" userId="S::herve.balsan@magny-les-hameaux.fr::6ae29359-120a-451c-9e8d-5ded7cfedebf" providerId="AD" clId="Web-{C5B4E794-F9A6-9C06-2BD6-2D3E2C28C461}" dt="2025-02-28T11:12:12.696" v="16" actId="1076"/>
          <ac:picMkLst>
            <pc:docMk/>
            <pc:sldMk cId="2365904435" sldId="490"/>
            <ac:picMk id="10" creationId="{808BD379-951E-31A8-1956-3C6753EF9341}"/>
          </ac:picMkLst>
        </pc:picChg>
        <pc:picChg chg="add mod">
          <ac:chgData name="Hervé Balsan" userId="S::herve.balsan@magny-les-hameaux.fr::6ae29359-120a-451c-9e8d-5ded7cfedebf" providerId="AD" clId="Web-{C5B4E794-F9A6-9C06-2BD6-2D3E2C28C461}" dt="2025-02-28T11:12:18.321" v="18" actId="1076"/>
          <ac:picMkLst>
            <pc:docMk/>
            <pc:sldMk cId="2365904435" sldId="490"/>
            <ac:picMk id="11" creationId="{5CCD3231-F3EF-DD36-14AC-78522E262AA2}"/>
          </ac:picMkLst>
        </pc:picChg>
      </pc:sldChg>
      <pc:sldChg chg="addSp delSp modSp new">
        <pc:chgData name="Hervé Balsan" userId="S::herve.balsan@magny-les-hameaux.fr::6ae29359-120a-451c-9e8d-5ded7cfedebf" providerId="AD" clId="Web-{C5B4E794-F9A6-9C06-2BD6-2D3E2C28C461}" dt="2025-02-28T11:13:02.009" v="27"/>
        <pc:sldMkLst>
          <pc:docMk/>
          <pc:sldMk cId="437420473" sldId="491"/>
        </pc:sldMkLst>
        <pc:spChg chg="del">
          <ac:chgData name="Hervé Balsan" userId="S::herve.balsan@magny-les-hameaux.fr::6ae29359-120a-451c-9e8d-5ded7cfedebf" providerId="AD" clId="Web-{C5B4E794-F9A6-9C06-2BD6-2D3E2C28C461}" dt="2025-02-28T11:12:39.446" v="20"/>
          <ac:spMkLst>
            <pc:docMk/>
            <pc:sldMk cId="437420473" sldId="491"/>
            <ac:spMk id="2" creationId="{A2ED6EAA-9F24-C61A-7C20-66CD1E0C0550}"/>
          </ac:spMkLst>
        </pc:spChg>
        <pc:spChg chg="del">
          <ac:chgData name="Hervé Balsan" userId="S::herve.balsan@magny-les-hameaux.fr::6ae29359-120a-451c-9e8d-5ded7cfedebf" providerId="AD" clId="Web-{C5B4E794-F9A6-9C06-2BD6-2D3E2C28C461}" dt="2025-02-28T11:13:02.009" v="27"/>
          <ac:spMkLst>
            <pc:docMk/>
            <pc:sldMk cId="437420473" sldId="491"/>
            <ac:spMk id="3" creationId="{B6903F98-C4AA-26E4-25E0-DC8ADD69F0B1}"/>
          </ac:spMkLst>
        </pc:spChg>
        <pc:spChg chg="add">
          <ac:chgData name="Hervé Balsan" userId="S::herve.balsan@magny-les-hameaux.fr::6ae29359-120a-451c-9e8d-5ded7cfedebf" providerId="AD" clId="Web-{C5B4E794-F9A6-9C06-2BD6-2D3E2C28C461}" dt="2025-02-28T11:12:40.852" v="22"/>
          <ac:spMkLst>
            <pc:docMk/>
            <pc:sldMk cId="437420473" sldId="491"/>
            <ac:spMk id="7" creationId="{2A85B346-CDA9-B020-C4F1-5DFF18ABD8B1}"/>
          </ac:spMkLst>
        </pc:spChg>
        <pc:picChg chg="add">
          <ac:chgData name="Hervé Balsan" userId="S::herve.balsan@magny-les-hameaux.fr::6ae29359-120a-451c-9e8d-5ded7cfedebf" providerId="AD" clId="Web-{C5B4E794-F9A6-9C06-2BD6-2D3E2C28C461}" dt="2025-02-28T11:12:40.852" v="21"/>
          <ac:picMkLst>
            <pc:docMk/>
            <pc:sldMk cId="437420473" sldId="491"/>
            <ac:picMk id="5" creationId="{258F7106-1AEA-E936-EB7C-ADC3B6503A43}"/>
          </ac:picMkLst>
        </pc:picChg>
        <pc:picChg chg="add mod">
          <ac:chgData name="Hervé Balsan" userId="S::herve.balsan@magny-les-hameaux.fr::6ae29359-120a-451c-9e8d-5ded7cfedebf" providerId="AD" clId="Web-{C5B4E794-F9A6-9C06-2BD6-2D3E2C28C461}" dt="2025-02-28T11:12:49.102" v="24" actId="1076"/>
          <ac:picMkLst>
            <pc:docMk/>
            <pc:sldMk cId="437420473" sldId="491"/>
            <ac:picMk id="8" creationId="{C5862F8D-D87A-A06C-4F78-13441103FC11}"/>
          </ac:picMkLst>
        </pc:picChg>
        <pc:picChg chg="add mod">
          <ac:chgData name="Hervé Balsan" userId="S::herve.balsan@magny-les-hameaux.fr::6ae29359-120a-451c-9e8d-5ded7cfedebf" providerId="AD" clId="Web-{C5B4E794-F9A6-9C06-2BD6-2D3E2C28C461}" dt="2025-02-28T11:12:58.259" v="26" actId="1076"/>
          <ac:picMkLst>
            <pc:docMk/>
            <pc:sldMk cId="437420473" sldId="491"/>
            <ac:picMk id="9" creationId="{61F60503-1B82-1A12-4E30-926236A348E1}"/>
          </ac:picMkLst>
        </pc:picChg>
      </pc:sldChg>
      <pc:sldChg chg="addSp delSp modSp new">
        <pc:chgData name="Hervé Balsan" userId="S::herve.balsan@magny-les-hameaux.fr::6ae29359-120a-451c-9e8d-5ded7cfedebf" providerId="AD" clId="Web-{C5B4E794-F9A6-9C06-2BD6-2D3E2C28C461}" dt="2025-02-28T11:15:30.698" v="68" actId="20577"/>
        <pc:sldMkLst>
          <pc:docMk/>
          <pc:sldMk cId="3174908139" sldId="492"/>
        </pc:sldMkLst>
        <pc:spChg chg="del">
          <ac:chgData name="Hervé Balsan" userId="S::herve.balsan@magny-les-hameaux.fr::6ae29359-120a-451c-9e8d-5ded7cfedebf" providerId="AD" clId="Web-{C5B4E794-F9A6-9C06-2BD6-2D3E2C28C461}" dt="2025-02-28T11:13:34.915" v="35"/>
          <ac:spMkLst>
            <pc:docMk/>
            <pc:sldMk cId="3174908139" sldId="492"/>
            <ac:spMk id="2" creationId="{F9447706-0804-7117-92ED-35075E86EEEE}"/>
          </ac:spMkLst>
        </pc:spChg>
        <pc:spChg chg="del">
          <ac:chgData name="Hervé Balsan" userId="S::herve.balsan@magny-les-hameaux.fr::6ae29359-120a-451c-9e8d-5ded7cfedebf" providerId="AD" clId="Web-{C5B4E794-F9A6-9C06-2BD6-2D3E2C28C461}" dt="2025-02-28T11:13:55.072" v="42"/>
          <ac:spMkLst>
            <pc:docMk/>
            <pc:sldMk cId="3174908139" sldId="492"/>
            <ac:spMk id="3" creationId="{C92D3250-B844-D693-A627-4F64E14D4655}"/>
          </ac:spMkLst>
        </pc:spChg>
        <pc:spChg chg="add mod">
          <ac:chgData name="Hervé Balsan" userId="S::herve.balsan@magny-les-hameaux.fr::6ae29359-120a-451c-9e8d-5ded7cfedebf" providerId="AD" clId="Web-{C5B4E794-F9A6-9C06-2BD6-2D3E2C28C461}" dt="2025-02-28T11:15:30.698" v="68" actId="20577"/>
          <ac:spMkLst>
            <pc:docMk/>
            <pc:sldMk cId="3174908139" sldId="492"/>
            <ac:spMk id="7" creationId="{A6B36B81-9526-6EC3-96B5-A1F020DC9F05}"/>
          </ac:spMkLst>
        </pc:spChg>
        <pc:picChg chg="add">
          <ac:chgData name="Hervé Balsan" userId="S::herve.balsan@magny-les-hameaux.fr::6ae29359-120a-451c-9e8d-5ded7cfedebf" providerId="AD" clId="Web-{C5B4E794-F9A6-9C06-2BD6-2D3E2C28C461}" dt="2025-02-28T11:13:40.587" v="36"/>
          <ac:picMkLst>
            <pc:docMk/>
            <pc:sldMk cId="3174908139" sldId="492"/>
            <ac:picMk id="5" creationId="{E5FB759D-E6EC-4E23-C42E-EC5C68011783}"/>
          </ac:picMkLst>
        </pc:picChg>
        <pc:picChg chg="add del">
          <ac:chgData name="Hervé Balsan" userId="S::herve.balsan@magny-les-hameaux.fr::6ae29359-120a-451c-9e8d-5ded7cfedebf" providerId="AD" clId="Web-{C5B4E794-F9A6-9C06-2BD6-2D3E2C28C461}" dt="2025-02-28T11:13:45.197" v="39"/>
          <ac:picMkLst>
            <pc:docMk/>
            <pc:sldMk cId="3174908139" sldId="492"/>
            <ac:picMk id="9" creationId="{EFC71EA5-1FE2-8348-A447-23A15D7B8F52}"/>
          </ac:picMkLst>
        </pc:picChg>
        <pc:picChg chg="add mod">
          <ac:chgData name="Hervé Balsan" userId="S::herve.balsan@magny-les-hameaux.fr::6ae29359-120a-451c-9e8d-5ded7cfedebf" providerId="AD" clId="Web-{C5B4E794-F9A6-9C06-2BD6-2D3E2C28C461}" dt="2025-02-28T11:13:53.478" v="41" actId="1076"/>
          <ac:picMkLst>
            <pc:docMk/>
            <pc:sldMk cId="3174908139" sldId="492"/>
            <ac:picMk id="10" creationId="{5D902EFB-6E05-BBA1-B98C-36F93B2F7B2F}"/>
          </ac:picMkLst>
        </pc:picChg>
      </pc:sldChg>
      <pc:sldChg chg="addSp delSp modSp new">
        <pc:chgData name="Hervé Balsan" userId="S::herve.balsan@magny-les-hameaux.fr::6ae29359-120a-451c-9e8d-5ded7cfedebf" providerId="AD" clId="Web-{C5B4E794-F9A6-9C06-2BD6-2D3E2C28C461}" dt="2025-02-28T11:15:48.792" v="72" actId="1076"/>
        <pc:sldMkLst>
          <pc:docMk/>
          <pc:sldMk cId="3120300435" sldId="493"/>
        </pc:sldMkLst>
        <pc:spChg chg="del">
          <ac:chgData name="Hervé Balsan" userId="S::herve.balsan@magny-les-hameaux.fr::6ae29359-120a-451c-9e8d-5ded7cfedebf" providerId="AD" clId="Web-{C5B4E794-F9A6-9C06-2BD6-2D3E2C28C461}" dt="2025-02-28T11:14:46.260" v="56"/>
          <ac:spMkLst>
            <pc:docMk/>
            <pc:sldMk cId="3120300435" sldId="493"/>
            <ac:spMk id="2" creationId="{68875A3C-B884-36B3-FA73-5F34A41B49BC}"/>
          </ac:spMkLst>
        </pc:spChg>
        <pc:spChg chg="del">
          <ac:chgData name="Hervé Balsan" userId="S::herve.balsan@magny-les-hameaux.fr::6ae29359-120a-451c-9e8d-5ded7cfedebf" providerId="AD" clId="Web-{C5B4E794-F9A6-9C06-2BD6-2D3E2C28C461}" dt="2025-02-28T11:14:53.963" v="59"/>
          <ac:spMkLst>
            <pc:docMk/>
            <pc:sldMk cId="3120300435" sldId="493"/>
            <ac:spMk id="3" creationId="{363254F9-5AAB-AC31-2BBC-4B96F6FBFCB2}"/>
          </ac:spMkLst>
        </pc:spChg>
        <pc:spChg chg="add mod">
          <ac:chgData name="Hervé Balsan" userId="S::herve.balsan@magny-les-hameaux.fr::6ae29359-120a-451c-9e8d-5ded7cfedebf" providerId="AD" clId="Web-{C5B4E794-F9A6-9C06-2BD6-2D3E2C28C461}" dt="2025-02-28T11:15:27.854" v="67" actId="20577"/>
          <ac:spMkLst>
            <pc:docMk/>
            <pc:sldMk cId="3120300435" sldId="493"/>
            <ac:spMk id="7" creationId="{01B3BBD4-81B0-BA51-468C-56FF0778D879}"/>
          </ac:spMkLst>
        </pc:spChg>
        <pc:picChg chg="add">
          <ac:chgData name="Hervé Balsan" userId="S::herve.balsan@magny-les-hameaux.fr::6ae29359-120a-451c-9e8d-5ded7cfedebf" providerId="AD" clId="Web-{C5B4E794-F9A6-9C06-2BD6-2D3E2C28C461}" dt="2025-02-28T11:14:53.182" v="57"/>
          <ac:picMkLst>
            <pc:docMk/>
            <pc:sldMk cId="3120300435" sldId="493"/>
            <ac:picMk id="5" creationId="{FE41BA13-5AF0-3151-F017-90E163954D72}"/>
          </ac:picMkLst>
        </pc:picChg>
        <pc:picChg chg="add mod">
          <ac:chgData name="Hervé Balsan" userId="S::herve.balsan@magny-les-hameaux.fr::6ae29359-120a-451c-9e8d-5ded7cfedebf" providerId="AD" clId="Web-{C5B4E794-F9A6-9C06-2BD6-2D3E2C28C461}" dt="2025-02-28T11:15:41.167" v="70" actId="1076"/>
          <ac:picMkLst>
            <pc:docMk/>
            <pc:sldMk cId="3120300435" sldId="493"/>
            <ac:picMk id="8" creationId="{A78A2F94-68E4-FEA8-CC52-109F344F3BAC}"/>
          </ac:picMkLst>
        </pc:picChg>
        <pc:picChg chg="add mod">
          <ac:chgData name="Hervé Balsan" userId="S::herve.balsan@magny-les-hameaux.fr::6ae29359-120a-451c-9e8d-5ded7cfedebf" providerId="AD" clId="Web-{C5B4E794-F9A6-9C06-2BD6-2D3E2C28C461}" dt="2025-02-28T11:15:48.792" v="72" actId="1076"/>
          <ac:picMkLst>
            <pc:docMk/>
            <pc:sldMk cId="3120300435" sldId="493"/>
            <ac:picMk id="9" creationId="{E5B8A1C4-37C2-C7BC-40BD-E502F52271B7}"/>
          </ac:picMkLst>
        </pc:picChg>
      </pc:sldChg>
      <pc:sldChg chg="addSp modSp add replId">
        <pc:chgData name="Hervé Balsan" userId="S::herve.balsan@magny-les-hameaux.fr::6ae29359-120a-451c-9e8d-5ded7cfedebf" providerId="AD" clId="Web-{C5B4E794-F9A6-9C06-2BD6-2D3E2C28C461}" dt="2025-02-28T11:16:11.792" v="80" actId="1076"/>
        <pc:sldMkLst>
          <pc:docMk/>
          <pc:sldMk cId="1915636199" sldId="494"/>
        </pc:sldMkLst>
        <pc:spChg chg="mod">
          <ac:chgData name="Hervé Balsan" userId="S::herve.balsan@magny-les-hameaux.fr::6ae29359-120a-451c-9e8d-5ded7cfedebf" providerId="AD" clId="Web-{C5B4E794-F9A6-9C06-2BD6-2D3E2C28C461}" dt="2025-02-28T11:15:58.245" v="76" actId="20577"/>
          <ac:spMkLst>
            <pc:docMk/>
            <pc:sldMk cId="1915636199" sldId="494"/>
            <ac:spMk id="7" creationId="{E4744DF7-DC0A-3FE3-7694-D9C2FDBCCD55}"/>
          </ac:spMkLst>
        </pc:spChg>
        <pc:picChg chg="add mod">
          <ac:chgData name="Hervé Balsan" userId="S::herve.balsan@magny-les-hameaux.fr::6ae29359-120a-451c-9e8d-5ded7cfedebf" providerId="AD" clId="Web-{C5B4E794-F9A6-9C06-2BD6-2D3E2C28C461}" dt="2025-02-28T11:16:06.824" v="78" actId="1076"/>
          <ac:picMkLst>
            <pc:docMk/>
            <pc:sldMk cId="1915636199" sldId="494"/>
            <ac:picMk id="2" creationId="{9956572D-5581-08E3-9D5B-2BE0544EBC1F}"/>
          </ac:picMkLst>
        </pc:picChg>
        <pc:picChg chg="add mod">
          <ac:chgData name="Hervé Balsan" userId="S::herve.balsan@magny-les-hameaux.fr::6ae29359-120a-451c-9e8d-5ded7cfedebf" providerId="AD" clId="Web-{C5B4E794-F9A6-9C06-2BD6-2D3E2C28C461}" dt="2025-02-28T11:16:11.792" v="80" actId="1076"/>
          <ac:picMkLst>
            <pc:docMk/>
            <pc:sldMk cId="1915636199" sldId="494"/>
            <ac:picMk id="3" creationId="{56E75EC8-5188-CFBE-47DC-E4C044072516}"/>
          </ac:picMkLst>
        </pc:picChg>
      </pc:sldChg>
      <pc:sldChg chg="addSp modSp add replId">
        <pc:chgData name="Hervé Balsan" userId="S::herve.balsan@magny-les-hameaux.fr::6ae29359-120a-451c-9e8d-5ded7cfedebf" providerId="AD" clId="Web-{C5B4E794-F9A6-9C06-2BD6-2D3E2C28C461}" dt="2025-02-28T11:16:41.902" v="87" actId="1076"/>
        <pc:sldMkLst>
          <pc:docMk/>
          <pc:sldMk cId="597594173" sldId="495"/>
        </pc:sldMkLst>
        <pc:spChg chg="mod">
          <ac:chgData name="Hervé Balsan" userId="S::herve.balsan@magny-les-hameaux.fr::6ae29359-120a-451c-9e8d-5ded7cfedebf" providerId="AD" clId="Web-{C5B4E794-F9A6-9C06-2BD6-2D3E2C28C461}" dt="2025-02-28T11:16:32.511" v="83" actId="20577"/>
          <ac:spMkLst>
            <pc:docMk/>
            <pc:sldMk cId="597594173" sldId="495"/>
            <ac:spMk id="7" creationId="{C91418C5-9BB7-B385-7DE5-FEF1DDC93CA2}"/>
          </ac:spMkLst>
        </pc:spChg>
        <pc:picChg chg="add mod">
          <ac:chgData name="Hervé Balsan" userId="S::herve.balsan@magny-les-hameaux.fr::6ae29359-120a-451c-9e8d-5ded7cfedebf" providerId="AD" clId="Web-{C5B4E794-F9A6-9C06-2BD6-2D3E2C28C461}" dt="2025-02-28T11:16:37.699" v="85" actId="1076"/>
          <ac:picMkLst>
            <pc:docMk/>
            <pc:sldMk cId="597594173" sldId="495"/>
            <ac:picMk id="2" creationId="{63A0EC66-5621-7E1C-E760-3F807CD53A92}"/>
          </ac:picMkLst>
        </pc:picChg>
        <pc:picChg chg="add mod">
          <ac:chgData name="Hervé Balsan" userId="S::herve.balsan@magny-les-hameaux.fr::6ae29359-120a-451c-9e8d-5ded7cfedebf" providerId="AD" clId="Web-{C5B4E794-F9A6-9C06-2BD6-2D3E2C28C461}" dt="2025-02-28T11:16:41.902" v="87" actId="1076"/>
          <ac:picMkLst>
            <pc:docMk/>
            <pc:sldMk cId="597594173" sldId="495"/>
            <ac:picMk id="3" creationId="{25142519-9AF3-D99B-C70E-5E50ED19BF9E}"/>
          </ac:picMkLst>
        </pc:picChg>
      </pc:sldChg>
      <pc:sldChg chg="addSp modSp add replId">
        <pc:chgData name="Hervé Balsan" userId="S::herve.balsan@magny-les-hameaux.fr::6ae29359-120a-451c-9e8d-5ded7cfedebf" providerId="AD" clId="Web-{C5B4E794-F9A6-9C06-2BD6-2D3E2C28C461}" dt="2025-02-28T11:17:03.246" v="93" actId="1076"/>
        <pc:sldMkLst>
          <pc:docMk/>
          <pc:sldMk cId="3177603082" sldId="496"/>
        </pc:sldMkLst>
        <pc:spChg chg="mod">
          <ac:chgData name="Hervé Balsan" userId="S::herve.balsan@magny-les-hameaux.fr::6ae29359-120a-451c-9e8d-5ded7cfedebf" providerId="AD" clId="Web-{C5B4E794-F9A6-9C06-2BD6-2D3E2C28C461}" dt="2025-02-28T11:16:52.168" v="89" actId="20577"/>
          <ac:spMkLst>
            <pc:docMk/>
            <pc:sldMk cId="3177603082" sldId="496"/>
            <ac:spMk id="7" creationId="{1FDF00AA-60DB-11A2-D7F9-176A18F3D738}"/>
          </ac:spMkLst>
        </pc:spChg>
        <pc:picChg chg="add mod">
          <ac:chgData name="Hervé Balsan" userId="S::herve.balsan@magny-les-hameaux.fr::6ae29359-120a-451c-9e8d-5ded7cfedebf" providerId="AD" clId="Web-{C5B4E794-F9A6-9C06-2BD6-2D3E2C28C461}" dt="2025-02-28T11:16:57.105" v="91" actId="1076"/>
          <ac:picMkLst>
            <pc:docMk/>
            <pc:sldMk cId="3177603082" sldId="496"/>
            <ac:picMk id="2" creationId="{CAFB9D89-A440-0C79-62F0-31E1A1ACED9D}"/>
          </ac:picMkLst>
        </pc:picChg>
        <pc:picChg chg="add mod">
          <ac:chgData name="Hervé Balsan" userId="S::herve.balsan@magny-les-hameaux.fr::6ae29359-120a-451c-9e8d-5ded7cfedebf" providerId="AD" clId="Web-{C5B4E794-F9A6-9C06-2BD6-2D3E2C28C461}" dt="2025-02-28T11:17:03.246" v="93" actId="1076"/>
          <ac:picMkLst>
            <pc:docMk/>
            <pc:sldMk cId="3177603082" sldId="496"/>
            <ac:picMk id="3" creationId="{41A6C0D9-E5E7-60E9-6385-862959950310}"/>
          </ac:picMkLst>
        </pc:picChg>
      </pc:sldChg>
      <pc:sldChg chg="addSp modSp add replId">
        <pc:chgData name="Hervé Balsan" userId="S::herve.balsan@magny-les-hameaux.fr::6ae29359-120a-451c-9e8d-5ded7cfedebf" providerId="AD" clId="Web-{C5B4E794-F9A6-9C06-2BD6-2D3E2C28C461}" dt="2025-02-28T11:17:29.543" v="101" actId="20577"/>
        <pc:sldMkLst>
          <pc:docMk/>
          <pc:sldMk cId="11199550" sldId="497"/>
        </pc:sldMkLst>
        <pc:spChg chg="mod">
          <ac:chgData name="Hervé Balsan" userId="S::herve.balsan@magny-les-hameaux.fr::6ae29359-120a-451c-9e8d-5ded7cfedebf" providerId="AD" clId="Web-{C5B4E794-F9A6-9C06-2BD6-2D3E2C28C461}" dt="2025-02-28T11:17:29.543" v="101" actId="20577"/>
          <ac:spMkLst>
            <pc:docMk/>
            <pc:sldMk cId="11199550" sldId="497"/>
            <ac:spMk id="7" creationId="{A857DCA2-A43B-AF7D-13A9-C4BDE98ACA79}"/>
          </ac:spMkLst>
        </pc:spChg>
        <pc:picChg chg="add mod">
          <ac:chgData name="Hervé Balsan" userId="S::herve.balsan@magny-les-hameaux.fr::6ae29359-120a-451c-9e8d-5ded7cfedebf" providerId="AD" clId="Web-{C5B4E794-F9A6-9C06-2BD6-2D3E2C28C461}" dt="2025-02-28T11:17:21.981" v="96" actId="1076"/>
          <ac:picMkLst>
            <pc:docMk/>
            <pc:sldMk cId="11199550" sldId="497"/>
            <ac:picMk id="2" creationId="{23B2A622-481F-B84A-5A81-BE3DD6818196}"/>
          </ac:picMkLst>
        </pc:picChg>
      </pc:sldChg>
    </pc:docChg>
  </pc:docChgLst>
  <pc:docChgLst>
    <pc:chgData name="Hervé Balsan" userId="S::herve.balsan@magny-les-hameaux.fr::6ae29359-120a-451c-9e8d-5ded7cfedebf" providerId="AD" clId="Web-{1CCC2D83-1AD6-5E56-CEE7-18D7D6F7A2FF}"/>
    <pc:docChg chg="addSld delSld modSld">
      <pc:chgData name="Hervé Balsan" userId="S::herve.balsan@magny-les-hameaux.fr::6ae29359-120a-451c-9e8d-5ded7cfedebf" providerId="AD" clId="Web-{1CCC2D83-1AD6-5E56-CEE7-18D7D6F7A2FF}" dt="2025-01-20T13:04:33.673" v="408" actId="20577"/>
      <pc:docMkLst>
        <pc:docMk/>
      </pc:docMkLst>
      <pc:sldChg chg="modSp">
        <pc:chgData name="Hervé Balsan" userId="S::herve.balsan@magny-les-hameaux.fr::6ae29359-120a-451c-9e8d-5ded7cfedebf" providerId="AD" clId="Web-{1CCC2D83-1AD6-5E56-CEE7-18D7D6F7A2FF}" dt="2025-01-20T12:55:36.543" v="187" actId="20577"/>
        <pc:sldMkLst>
          <pc:docMk/>
          <pc:sldMk cId="0" sldId="256"/>
        </pc:sldMkLst>
        <pc:spChg chg="mod">
          <ac:chgData name="Hervé Balsan" userId="S::herve.balsan@magny-les-hameaux.fr::6ae29359-120a-451c-9e8d-5ded7cfedebf" providerId="AD" clId="Web-{1CCC2D83-1AD6-5E56-CEE7-18D7D6F7A2FF}" dt="2025-01-20T12:55:36.543" v="187" actId="20577"/>
          <ac:spMkLst>
            <pc:docMk/>
            <pc:sldMk cId="0" sldId="256"/>
            <ac:spMk id="2054" creationId="{9A134D22-2B91-56E3-FC2F-318ED209BE1E}"/>
          </ac:spMkLst>
        </pc:spChg>
      </pc:sldChg>
      <pc:sldChg chg="addSp delSp modSp">
        <pc:chgData name="Hervé Balsan" userId="S::herve.balsan@magny-les-hameaux.fr::6ae29359-120a-451c-9e8d-5ded7cfedebf" providerId="AD" clId="Web-{1CCC2D83-1AD6-5E56-CEE7-18D7D6F7A2FF}" dt="2025-01-20T13:04:33.673" v="408" actId="20577"/>
        <pc:sldMkLst>
          <pc:docMk/>
          <pc:sldMk cId="3270007159" sldId="308"/>
        </pc:sldMkLst>
        <pc:spChg chg="add mod">
          <ac:chgData name="Hervé Balsan" userId="S::herve.balsan@magny-les-hameaux.fr::6ae29359-120a-451c-9e8d-5ded7cfedebf" providerId="AD" clId="Web-{1CCC2D83-1AD6-5E56-CEE7-18D7D6F7A2FF}" dt="2025-01-20T13:04:33.673" v="408" actId="20577"/>
          <ac:spMkLst>
            <pc:docMk/>
            <pc:sldMk cId="3270007159" sldId="308"/>
            <ac:spMk id="5" creationId="{DA27709B-2E23-7CAC-63DE-3515B3F1A95B}"/>
          </ac:spMkLst>
        </pc:spChg>
        <pc:spChg chg="mod">
          <ac:chgData name="Hervé Balsan" userId="S::herve.balsan@magny-les-hameaux.fr::6ae29359-120a-451c-9e8d-5ded7cfedebf" providerId="AD" clId="Web-{1CCC2D83-1AD6-5E56-CEE7-18D7D6F7A2FF}" dt="2025-01-20T11:47:14.214" v="2" actId="20577"/>
          <ac:spMkLst>
            <pc:docMk/>
            <pc:sldMk cId="3270007159" sldId="308"/>
            <ac:spMk id="22" creationId="{E145EDEF-BACE-7512-B0E6-6339645764D1}"/>
          </ac:spMkLst>
        </pc:spChg>
        <pc:picChg chg="add mod">
          <ac:chgData name="Hervé Balsan" userId="S::herve.balsan@magny-les-hameaux.fr::6ae29359-120a-451c-9e8d-5ded7cfedebf" providerId="AD" clId="Web-{1CCC2D83-1AD6-5E56-CEE7-18D7D6F7A2FF}" dt="2025-01-20T11:53:52.039" v="4" actId="1076"/>
          <ac:picMkLst>
            <pc:docMk/>
            <pc:sldMk cId="3270007159" sldId="308"/>
            <ac:picMk id="2" creationId="{B8BC1193-63FD-FF39-B273-92083BEA979A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1:54:00.086" v="6" actId="1076"/>
          <ac:picMkLst>
            <pc:docMk/>
            <pc:sldMk cId="3270007159" sldId="308"/>
            <ac:picMk id="3" creationId="{046969B2-206C-0BCC-5C6A-333A9D45E32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47:09.495" v="1"/>
          <ac:picMkLst>
            <pc:docMk/>
            <pc:sldMk cId="3270007159" sldId="308"/>
            <ac:picMk id="1026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47:07.292" v="0"/>
          <ac:picMkLst>
            <pc:docMk/>
            <pc:sldMk cId="3270007159" sldId="308"/>
            <ac:picMk id="1027" creationId="{00000000-0000-0000-0000-000000000000}"/>
          </ac:picMkLst>
        </pc:picChg>
      </pc:sldChg>
      <pc:sldChg chg="addSp delSp modSp">
        <pc:chgData name="Hervé Balsan" userId="S::herve.balsan@magny-les-hameaux.fr::6ae29359-120a-451c-9e8d-5ded7cfedebf" providerId="AD" clId="Web-{1CCC2D83-1AD6-5E56-CEE7-18D7D6F7A2FF}" dt="2025-01-20T11:56:53.670" v="67" actId="20577"/>
        <pc:sldMkLst>
          <pc:docMk/>
          <pc:sldMk cId="1804755485" sldId="309"/>
        </pc:sldMkLst>
        <pc:spChg chg="del">
          <ac:chgData name="Hervé Balsan" userId="S::herve.balsan@magny-les-hameaux.fr::6ae29359-120a-451c-9e8d-5ded7cfedebf" providerId="AD" clId="Web-{1CCC2D83-1AD6-5E56-CEE7-18D7D6F7A2FF}" dt="2025-01-20T11:54:25.759" v="13"/>
          <ac:spMkLst>
            <pc:docMk/>
            <pc:sldMk cId="1804755485" sldId="309"/>
            <ac:spMk id="8" creationId="{0A4E18FF-F96E-3CB2-6E58-E4709284654B}"/>
          </ac:spMkLst>
        </pc:spChg>
        <pc:spChg chg="mod">
          <ac:chgData name="Hervé Balsan" userId="S::herve.balsan@magny-les-hameaux.fr::6ae29359-120a-451c-9e8d-5ded7cfedebf" providerId="AD" clId="Web-{1CCC2D83-1AD6-5E56-CEE7-18D7D6F7A2FF}" dt="2025-01-20T11:56:53.670" v="67" actId="20577"/>
          <ac:spMkLst>
            <pc:docMk/>
            <pc:sldMk cId="1804755485" sldId="309"/>
            <ac:spMk id="11" creationId="{C2A3054D-58EF-CC0D-2ADB-0740FD680691}"/>
          </ac:spMkLst>
        </pc:spChg>
        <pc:picChg chg="add mod">
          <ac:chgData name="Hervé Balsan" userId="S::herve.balsan@magny-les-hameaux.fr::6ae29359-120a-451c-9e8d-5ded7cfedebf" providerId="AD" clId="Web-{1CCC2D83-1AD6-5E56-CEE7-18D7D6F7A2FF}" dt="2025-01-20T11:54:14.430" v="10" actId="1076"/>
          <ac:picMkLst>
            <pc:docMk/>
            <pc:sldMk cId="1804755485" sldId="309"/>
            <ac:picMk id="2" creationId="{880912FD-8B96-9935-6D38-4A6A676C4280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1:54:22.852" v="12" actId="1076"/>
          <ac:picMkLst>
            <pc:docMk/>
            <pc:sldMk cId="1804755485" sldId="309"/>
            <ac:picMk id="3" creationId="{BFCFC8B8-3DDA-7FA2-1068-D8D703D39259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4:04.321" v="7"/>
          <ac:picMkLst>
            <pc:docMk/>
            <pc:sldMk cId="1804755485" sldId="309"/>
            <ac:picMk id="2050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4:05.008" v="8"/>
          <ac:picMkLst>
            <pc:docMk/>
            <pc:sldMk cId="1804755485" sldId="309"/>
            <ac:picMk id="2051" creationId="{00000000-0000-0000-0000-000000000000}"/>
          </ac:picMkLst>
        </pc:picChg>
      </pc:sldChg>
      <pc:sldChg chg="addSp delSp modSp">
        <pc:chgData name="Hervé Balsan" userId="S::herve.balsan@magny-les-hameaux.fr::6ae29359-120a-451c-9e8d-5ded7cfedebf" providerId="AD" clId="Web-{1CCC2D83-1AD6-5E56-CEE7-18D7D6F7A2FF}" dt="2025-01-20T11:56:48.810" v="62" actId="20577"/>
        <pc:sldMkLst>
          <pc:docMk/>
          <pc:sldMk cId="789871525" sldId="310"/>
        </pc:sldMkLst>
        <pc:spChg chg="del">
          <ac:chgData name="Hervé Balsan" userId="S::herve.balsan@magny-les-hameaux.fr::6ae29359-120a-451c-9e8d-5ded7cfedebf" providerId="AD" clId="Web-{1CCC2D83-1AD6-5E56-CEE7-18D7D6F7A2FF}" dt="2025-01-20T11:54:38.462" v="18"/>
          <ac:spMkLst>
            <pc:docMk/>
            <pc:sldMk cId="789871525" sldId="310"/>
            <ac:spMk id="8" creationId="{0A4E18FF-F96E-3CB2-6E58-E4709284654B}"/>
          </ac:spMkLst>
        </pc:spChg>
        <pc:spChg chg="mod">
          <ac:chgData name="Hervé Balsan" userId="S::herve.balsan@magny-les-hameaux.fr::6ae29359-120a-451c-9e8d-5ded7cfedebf" providerId="AD" clId="Web-{1CCC2D83-1AD6-5E56-CEE7-18D7D6F7A2FF}" dt="2025-01-20T11:56:48.810" v="62" actId="20577"/>
          <ac:spMkLst>
            <pc:docMk/>
            <pc:sldMk cId="789871525" sldId="310"/>
            <ac:spMk id="11" creationId="{9B1418FD-3C91-6E37-67CD-21B1F07DEF01}"/>
          </ac:spMkLst>
        </pc:spChg>
        <pc:picChg chg="add mod">
          <ac:chgData name="Hervé Balsan" userId="S::herve.balsan@magny-les-hameaux.fr::6ae29359-120a-451c-9e8d-5ded7cfedebf" providerId="AD" clId="Web-{1CCC2D83-1AD6-5E56-CEE7-18D7D6F7A2FF}" dt="2025-01-20T11:54:36.869" v="17" actId="1076"/>
          <ac:picMkLst>
            <pc:docMk/>
            <pc:sldMk cId="789871525" sldId="310"/>
            <ac:picMk id="2" creationId="{5D88704B-2F7C-C66F-71DA-FE3FC1A9EC92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1:54:45.150" v="20" actId="1076"/>
          <ac:picMkLst>
            <pc:docMk/>
            <pc:sldMk cId="789871525" sldId="310"/>
            <ac:picMk id="3" creationId="{0AE983E2-89D7-93B6-940A-5968AFC2B153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4:30.962" v="14"/>
          <ac:picMkLst>
            <pc:docMk/>
            <pc:sldMk cId="789871525" sldId="310"/>
            <ac:picMk id="3074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4:31.759" v="15"/>
          <ac:picMkLst>
            <pc:docMk/>
            <pc:sldMk cId="789871525" sldId="310"/>
            <ac:picMk id="3075" creationId="{00000000-0000-0000-0000-000000000000}"/>
          </ac:picMkLst>
        </pc:picChg>
      </pc:sldChg>
      <pc:sldChg chg="addSp delSp modSp">
        <pc:chgData name="Hervé Balsan" userId="S::herve.balsan@magny-les-hameaux.fr::6ae29359-120a-451c-9e8d-5ded7cfedebf" providerId="AD" clId="Web-{1CCC2D83-1AD6-5E56-CEE7-18D7D6F7A2FF}" dt="2025-01-20T11:56:45.216" v="58" actId="20577"/>
        <pc:sldMkLst>
          <pc:docMk/>
          <pc:sldMk cId="3327434041" sldId="311"/>
        </pc:sldMkLst>
        <pc:spChg chg="del">
          <ac:chgData name="Hervé Balsan" userId="S::herve.balsan@magny-les-hameaux.fr::6ae29359-120a-451c-9e8d-5ded7cfedebf" providerId="AD" clId="Web-{1CCC2D83-1AD6-5E56-CEE7-18D7D6F7A2FF}" dt="2025-01-20T11:54:55.900" v="23"/>
          <ac:spMkLst>
            <pc:docMk/>
            <pc:sldMk cId="3327434041" sldId="311"/>
            <ac:spMk id="8" creationId="{0A4E18FF-F96E-3CB2-6E58-E4709284654B}"/>
          </ac:spMkLst>
        </pc:spChg>
        <pc:spChg chg="mod">
          <ac:chgData name="Hervé Balsan" userId="S::herve.balsan@magny-les-hameaux.fr::6ae29359-120a-451c-9e8d-5ded7cfedebf" providerId="AD" clId="Web-{1CCC2D83-1AD6-5E56-CEE7-18D7D6F7A2FF}" dt="2025-01-20T11:56:45.216" v="58" actId="20577"/>
          <ac:spMkLst>
            <pc:docMk/>
            <pc:sldMk cId="3327434041" sldId="311"/>
            <ac:spMk id="9" creationId="{7558858F-F340-942D-4E5A-A53E86BE183C}"/>
          </ac:spMkLst>
        </pc:spChg>
        <pc:picChg chg="add mod">
          <ac:chgData name="Hervé Balsan" userId="S::herve.balsan@magny-les-hameaux.fr::6ae29359-120a-451c-9e8d-5ded7cfedebf" providerId="AD" clId="Web-{1CCC2D83-1AD6-5E56-CEE7-18D7D6F7A2FF}" dt="2025-01-20T11:55:01.510" v="25" actId="1076"/>
          <ac:picMkLst>
            <pc:docMk/>
            <pc:sldMk cId="3327434041" sldId="311"/>
            <ac:picMk id="2" creationId="{4C029809-3BF9-1688-B02A-93DE8440BED6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1:55:08.166" v="27" actId="1076"/>
          <ac:picMkLst>
            <pc:docMk/>
            <pc:sldMk cId="3327434041" sldId="311"/>
            <ac:picMk id="3" creationId="{1ECBC43D-54D4-17A1-1153-A9A90D902F39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4:49.603" v="21"/>
          <ac:picMkLst>
            <pc:docMk/>
            <pc:sldMk cId="3327434041" sldId="311"/>
            <ac:picMk id="4098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4:50.150" v="22"/>
          <ac:picMkLst>
            <pc:docMk/>
            <pc:sldMk cId="3327434041" sldId="311"/>
            <ac:picMk id="4099" creationId="{00000000-0000-0000-0000-000000000000}"/>
          </ac:picMkLst>
        </pc:picChg>
      </pc:sldChg>
      <pc:sldChg chg="addSp delSp modSp">
        <pc:chgData name="Hervé Balsan" userId="S::herve.balsan@magny-les-hameaux.fr::6ae29359-120a-451c-9e8d-5ded7cfedebf" providerId="AD" clId="Web-{1CCC2D83-1AD6-5E56-CEE7-18D7D6F7A2FF}" dt="2025-01-20T11:56:40.951" v="56" actId="20577"/>
        <pc:sldMkLst>
          <pc:docMk/>
          <pc:sldMk cId="689967091" sldId="312"/>
        </pc:sldMkLst>
        <pc:spChg chg="mod">
          <ac:chgData name="Hervé Balsan" userId="S::herve.balsan@magny-les-hameaux.fr::6ae29359-120a-451c-9e8d-5ded7cfedebf" providerId="AD" clId="Web-{1CCC2D83-1AD6-5E56-CEE7-18D7D6F7A2FF}" dt="2025-01-20T11:56:40.951" v="56" actId="20577"/>
          <ac:spMkLst>
            <pc:docMk/>
            <pc:sldMk cId="689967091" sldId="312"/>
            <ac:spMk id="25" creationId="{AA496755-57E9-A6B3-08E6-13C746328D74}"/>
          </ac:spMkLst>
        </pc:spChg>
        <pc:picChg chg="add mod">
          <ac:chgData name="Hervé Balsan" userId="S::herve.balsan@magny-les-hameaux.fr::6ae29359-120a-451c-9e8d-5ded7cfedebf" providerId="AD" clId="Web-{1CCC2D83-1AD6-5E56-CEE7-18D7D6F7A2FF}" dt="2025-01-20T11:55:27.354" v="31" actId="1076"/>
          <ac:picMkLst>
            <pc:docMk/>
            <pc:sldMk cId="689967091" sldId="312"/>
            <ac:picMk id="2" creationId="{144467A3-CB64-2475-C20B-4EBDB8E0028C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1:55:34.152" v="33" actId="1076"/>
          <ac:picMkLst>
            <pc:docMk/>
            <pc:sldMk cId="689967091" sldId="312"/>
            <ac:picMk id="3" creationId="{A866E2CD-828D-364E-163D-14D47914E4D6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5:18.948" v="28"/>
          <ac:picMkLst>
            <pc:docMk/>
            <pc:sldMk cId="689967091" sldId="312"/>
            <ac:picMk id="5122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5:19.479" v="29"/>
          <ac:picMkLst>
            <pc:docMk/>
            <pc:sldMk cId="689967091" sldId="312"/>
            <ac:picMk id="5123" creationId="{00000000-0000-0000-0000-000000000000}"/>
          </ac:picMkLst>
        </pc:picChg>
      </pc:sldChg>
      <pc:sldChg chg="delSp add del">
        <pc:chgData name="Hervé Balsan" userId="S::herve.balsan@magny-les-hameaux.fr::6ae29359-120a-451c-9e8d-5ded7cfedebf" providerId="AD" clId="Web-{1CCC2D83-1AD6-5E56-CEE7-18D7D6F7A2FF}" dt="2025-01-20T12:55:04.198" v="171"/>
        <pc:sldMkLst>
          <pc:docMk/>
          <pc:sldMk cId="3640625712" sldId="462"/>
        </pc:sldMkLst>
        <pc:spChg chg="del">
          <ac:chgData name="Hervé Balsan" userId="S::herve.balsan@magny-les-hameaux.fr::6ae29359-120a-451c-9e8d-5ded7cfedebf" providerId="AD" clId="Web-{1CCC2D83-1AD6-5E56-CEE7-18D7D6F7A2FF}" dt="2025-01-20T12:54:51.854" v="168"/>
          <ac:spMkLst>
            <pc:docMk/>
            <pc:sldMk cId="3640625712" sldId="462"/>
            <ac:spMk id="4" creationId="{2BEEC8C5-A1D6-1151-25DA-BFBD02A16F6A}"/>
          </ac:spMkLst>
        </pc:spChg>
        <pc:picChg chg="del">
          <ac:chgData name="Hervé Balsan" userId="S::herve.balsan@magny-les-hameaux.fr::6ae29359-120a-451c-9e8d-5ded7cfedebf" providerId="AD" clId="Web-{1CCC2D83-1AD6-5E56-CEE7-18D7D6F7A2FF}" dt="2025-01-20T11:57:45.468" v="82"/>
          <ac:picMkLst>
            <pc:docMk/>
            <pc:sldMk cId="3640625712" sldId="462"/>
            <ac:picMk id="1026" creationId="{00000000-0000-0000-0000-000000000000}"/>
          </ac:picMkLst>
        </pc:picChg>
      </pc:sldChg>
      <pc:sldChg chg="addSp delSp modSp">
        <pc:chgData name="Hervé Balsan" userId="S::herve.balsan@magny-les-hameaux.fr::6ae29359-120a-451c-9e8d-5ded7cfedebf" providerId="AD" clId="Web-{1CCC2D83-1AD6-5E56-CEE7-18D7D6F7A2FF}" dt="2025-01-20T11:56:35.294" v="55" actId="20577"/>
        <pc:sldMkLst>
          <pc:docMk/>
          <pc:sldMk cId="1091841948" sldId="467"/>
        </pc:sldMkLst>
        <pc:spChg chg="mod">
          <ac:chgData name="Hervé Balsan" userId="S::herve.balsan@magny-les-hameaux.fr::6ae29359-120a-451c-9e8d-5ded7cfedebf" providerId="AD" clId="Web-{1CCC2D83-1AD6-5E56-CEE7-18D7D6F7A2FF}" dt="2025-01-20T11:56:35.294" v="55" actId="20577"/>
          <ac:spMkLst>
            <pc:docMk/>
            <pc:sldMk cId="1091841948" sldId="467"/>
            <ac:spMk id="6" creationId="{7558858F-F340-942D-4E5A-A53E86BE183C}"/>
          </ac:spMkLst>
        </pc:spChg>
        <pc:picChg chg="add mod">
          <ac:chgData name="Hervé Balsan" userId="S::herve.balsan@magny-les-hameaux.fr::6ae29359-120a-451c-9e8d-5ded7cfedebf" providerId="AD" clId="Web-{1CCC2D83-1AD6-5E56-CEE7-18D7D6F7A2FF}" dt="2025-01-20T11:55:45.308" v="37" actId="1076"/>
          <ac:picMkLst>
            <pc:docMk/>
            <pc:sldMk cId="1091841948" sldId="467"/>
            <ac:picMk id="2" creationId="{8C9C1BC1-27F6-2999-9639-1A1959A81DE8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1:55:52.855" v="39" actId="1076"/>
          <ac:picMkLst>
            <pc:docMk/>
            <pc:sldMk cId="1091841948" sldId="467"/>
            <ac:picMk id="3" creationId="{9139BC72-6B50-1A73-ECE4-F06910FFE2D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5:37.058" v="34"/>
          <ac:picMkLst>
            <pc:docMk/>
            <pc:sldMk cId="1091841948" sldId="467"/>
            <ac:picMk id="6150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5:37.808" v="35"/>
          <ac:picMkLst>
            <pc:docMk/>
            <pc:sldMk cId="1091841948" sldId="467"/>
            <ac:picMk id="6151" creationId="{00000000-0000-0000-0000-000000000000}"/>
          </ac:picMkLst>
        </pc:picChg>
      </pc:sldChg>
      <pc:sldChg chg="addSp delSp modSp">
        <pc:chgData name="Hervé Balsan" userId="S::herve.balsan@magny-les-hameaux.fr::6ae29359-120a-451c-9e8d-5ded7cfedebf" providerId="AD" clId="Web-{1CCC2D83-1AD6-5E56-CEE7-18D7D6F7A2FF}" dt="2025-01-20T11:56:27.825" v="52" actId="20577"/>
        <pc:sldMkLst>
          <pc:docMk/>
          <pc:sldMk cId="4132769698" sldId="468"/>
        </pc:sldMkLst>
        <pc:spChg chg="mod">
          <ac:chgData name="Hervé Balsan" userId="S::herve.balsan@magny-les-hameaux.fr::6ae29359-120a-451c-9e8d-5ded7cfedebf" providerId="AD" clId="Web-{1CCC2D83-1AD6-5E56-CEE7-18D7D6F7A2FF}" dt="2025-01-20T11:56:27.825" v="52" actId="20577"/>
          <ac:spMkLst>
            <pc:docMk/>
            <pc:sldMk cId="4132769698" sldId="468"/>
            <ac:spMk id="6" creationId="{7558858F-F340-942D-4E5A-A53E86BE183C}"/>
          </ac:spMkLst>
        </pc:spChg>
        <pc:picChg chg="add mod">
          <ac:chgData name="Hervé Balsan" userId="S::herve.balsan@magny-les-hameaux.fr::6ae29359-120a-451c-9e8d-5ded7cfedebf" providerId="AD" clId="Web-{1CCC2D83-1AD6-5E56-CEE7-18D7D6F7A2FF}" dt="2025-01-20T11:56:04.199" v="43" actId="1076"/>
          <ac:picMkLst>
            <pc:docMk/>
            <pc:sldMk cId="4132769698" sldId="468"/>
            <ac:picMk id="2" creationId="{E2BA6F09-2DB8-6837-2CEB-22257E82D435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1:56:09.090" v="45" actId="1076"/>
          <ac:picMkLst>
            <pc:docMk/>
            <pc:sldMk cId="4132769698" sldId="468"/>
            <ac:picMk id="3" creationId="{61BE9022-87D9-22F6-EE89-0EC12C1CA5B5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1:56:14.200" v="49" actId="1076"/>
          <ac:picMkLst>
            <pc:docMk/>
            <pc:sldMk cId="4132769698" sldId="468"/>
            <ac:picMk id="4" creationId="{60272E60-9977-9617-2623-438DB422673D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1:56:19.559" v="51" actId="1076"/>
          <ac:picMkLst>
            <pc:docMk/>
            <pc:sldMk cId="4132769698" sldId="468"/>
            <ac:picMk id="8" creationId="{B500D0A5-80E3-8E1E-2744-6075522D9F79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5:56.418" v="40"/>
          <ac:picMkLst>
            <pc:docMk/>
            <pc:sldMk cId="4132769698" sldId="468"/>
            <ac:picMk id="6146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5:56.980" v="41"/>
          <ac:picMkLst>
            <pc:docMk/>
            <pc:sldMk cId="4132769698" sldId="468"/>
            <ac:picMk id="6147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6:10.996" v="47"/>
          <ac:picMkLst>
            <pc:docMk/>
            <pc:sldMk cId="4132769698" sldId="468"/>
            <ac:picMk id="6148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6:10.059" v="46"/>
          <ac:picMkLst>
            <pc:docMk/>
            <pc:sldMk cId="4132769698" sldId="468"/>
            <ac:picMk id="6149" creationId="{00000000-0000-0000-0000-000000000000}"/>
          </ac:picMkLst>
        </pc:picChg>
      </pc:sldChg>
      <pc:sldChg chg="addSp delSp modSp">
        <pc:chgData name="Hervé Balsan" userId="S::herve.balsan@magny-les-hameaux.fr::6ae29359-120a-451c-9e8d-5ded7cfedebf" providerId="AD" clId="Web-{1CCC2D83-1AD6-5E56-CEE7-18D7D6F7A2FF}" dt="2025-01-20T13:03:24.826" v="368" actId="20577"/>
        <pc:sldMkLst>
          <pc:docMk/>
          <pc:sldMk cId="1745035931" sldId="469"/>
        </pc:sldMkLst>
        <pc:spChg chg="mod">
          <ac:chgData name="Hervé Balsan" userId="S::herve.balsan@magny-les-hameaux.fr::6ae29359-120a-451c-9e8d-5ded7cfedebf" providerId="AD" clId="Web-{1CCC2D83-1AD6-5E56-CEE7-18D7D6F7A2FF}" dt="2025-01-20T11:58:11.344" v="91" actId="20577"/>
          <ac:spMkLst>
            <pc:docMk/>
            <pc:sldMk cId="1745035931" sldId="469"/>
            <ac:spMk id="6" creationId="{7558858F-F340-942D-4E5A-A53E86BE183C}"/>
          </ac:spMkLst>
        </pc:spChg>
        <pc:spChg chg="add mod">
          <ac:chgData name="Hervé Balsan" userId="S::herve.balsan@magny-les-hameaux.fr::6ae29359-120a-451c-9e8d-5ded7cfedebf" providerId="AD" clId="Web-{1CCC2D83-1AD6-5E56-CEE7-18D7D6F7A2FF}" dt="2025-01-20T13:03:24.826" v="368" actId="20577"/>
          <ac:spMkLst>
            <pc:docMk/>
            <pc:sldMk cId="1745035931" sldId="469"/>
            <ac:spMk id="10" creationId="{1CA689ED-8EE7-0994-5874-75B08792DE8D}"/>
          </ac:spMkLst>
        </pc:spChg>
        <pc:picChg chg="add mod">
          <ac:chgData name="Hervé Balsan" userId="S::herve.balsan@magny-les-hameaux.fr::6ae29359-120a-451c-9e8d-5ded7cfedebf" providerId="AD" clId="Web-{1CCC2D83-1AD6-5E56-CEE7-18D7D6F7A2FF}" dt="2025-01-20T13:02:19.402" v="318" actId="1076"/>
          <ac:picMkLst>
            <pc:docMk/>
            <pc:sldMk cId="1745035931" sldId="469"/>
            <ac:picMk id="2" creationId="{0EEEF6BC-F9E9-2093-B9BE-8862FFFC3637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3:02:22.902" v="320" actId="1076"/>
          <ac:picMkLst>
            <pc:docMk/>
            <pc:sldMk cId="1745035931" sldId="469"/>
            <ac:picMk id="3" creationId="{25FBF873-AF71-75B1-AA93-8A4C25516243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3:02:21.355" v="319" actId="1076"/>
          <ac:picMkLst>
            <pc:docMk/>
            <pc:sldMk cId="1745035931" sldId="469"/>
            <ac:picMk id="4" creationId="{147EA5AB-7507-0C43-E4CC-7DF7D5CFC6DA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3:02:25.434" v="321" actId="1076"/>
          <ac:picMkLst>
            <pc:docMk/>
            <pc:sldMk cId="1745035931" sldId="469"/>
            <ac:picMk id="8" creationId="{EEAB63AF-38F1-B5BB-2D89-53EEA0A812D2}"/>
          </ac:picMkLst>
        </pc:picChg>
        <pc:picChg chg="add del">
          <ac:chgData name="Hervé Balsan" userId="S::herve.balsan@magny-les-hameaux.fr::6ae29359-120a-451c-9e8d-5ded7cfedebf" providerId="AD" clId="Web-{1CCC2D83-1AD6-5E56-CEE7-18D7D6F7A2FF}" dt="2025-01-20T12:51:42.082" v="118"/>
          <ac:picMkLst>
            <pc:docMk/>
            <pc:sldMk cId="1745035931" sldId="469"/>
            <ac:picMk id="7172" creationId="{00000000-0000-0000-0000-000000000000}"/>
          </ac:picMkLst>
        </pc:picChg>
        <pc:picChg chg="add del">
          <ac:chgData name="Hervé Balsan" userId="S::herve.balsan@magny-les-hameaux.fr::6ae29359-120a-451c-9e8d-5ded7cfedebf" providerId="AD" clId="Web-{1CCC2D83-1AD6-5E56-CEE7-18D7D6F7A2FF}" dt="2025-01-20T11:57:14.483" v="72"/>
          <ac:picMkLst>
            <pc:docMk/>
            <pc:sldMk cId="1745035931" sldId="469"/>
            <ac:picMk id="7173" creationId="{00000000-0000-0000-0000-000000000000}"/>
          </ac:picMkLst>
        </pc:picChg>
      </pc:sldChg>
      <pc:sldChg chg="addSp delSp modSp">
        <pc:chgData name="Hervé Balsan" userId="S::herve.balsan@magny-les-hameaux.fr::6ae29359-120a-451c-9e8d-5ded7cfedebf" providerId="AD" clId="Web-{1CCC2D83-1AD6-5E56-CEE7-18D7D6F7A2FF}" dt="2025-01-20T13:01:56.667" v="315" actId="20577"/>
        <pc:sldMkLst>
          <pc:docMk/>
          <pc:sldMk cId="1077792438" sldId="470"/>
        </pc:sldMkLst>
        <pc:spChg chg="mod">
          <ac:chgData name="Hervé Balsan" userId="S::herve.balsan@magny-les-hameaux.fr::6ae29359-120a-451c-9e8d-5ded7cfedebf" providerId="AD" clId="Web-{1CCC2D83-1AD6-5E56-CEE7-18D7D6F7A2FF}" dt="2025-01-20T11:58:17.704" v="92" actId="20577"/>
          <ac:spMkLst>
            <pc:docMk/>
            <pc:sldMk cId="1077792438" sldId="470"/>
            <ac:spMk id="6" creationId="{7558858F-F340-942D-4E5A-A53E86BE183C}"/>
          </ac:spMkLst>
        </pc:spChg>
        <pc:spChg chg="add mod">
          <ac:chgData name="Hervé Balsan" userId="S::herve.balsan@magny-les-hameaux.fr::6ae29359-120a-451c-9e8d-5ded7cfedebf" providerId="AD" clId="Web-{1CCC2D83-1AD6-5E56-CEE7-18D7D6F7A2FF}" dt="2025-01-20T12:59:45.318" v="224" actId="20577"/>
          <ac:spMkLst>
            <pc:docMk/>
            <pc:sldMk cId="1077792438" sldId="470"/>
            <ac:spMk id="10" creationId="{40FAACA2-D827-05E5-43D2-BFFB9A31D6D7}"/>
          </ac:spMkLst>
        </pc:spChg>
        <pc:spChg chg="add mod">
          <ac:chgData name="Hervé Balsan" userId="S::herve.balsan@magny-les-hameaux.fr::6ae29359-120a-451c-9e8d-5ded7cfedebf" providerId="AD" clId="Web-{1CCC2D83-1AD6-5E56-CEE7-18D7D6F7A2FF}" dt="2025-01-20T13:01:56.667" v="315" actId="20577"/>
          <ac:spMkLst>
            <pc:docMk/>
            <pc:sldMk cId="1077792438" sldId="470"/>
            <ac:spMk id="12" creationId="{E0C0097D-BDAB-54DF-BFF0-55F61DF4B602}"/>
          </ac:spMkLst>
        </pc:spChg>
        <pc:picChg chg="add mod">
          <ac:chgData name="Hervé Balsan" userId="S::herve.balsan@magny-les-hameaux.fr::6ae29359-120a-451c-9e8d-5ded7cfedebf" providerId="AD" clId="Web-{1CCC2D83-1AD6-5E56-CEE7-18D7D6F7A2FF}" dt="2025-01-20T12:52:24.771" v="129" actId="1076"/>
          <ac:picMkLst>
            <pc:docMk/>
            <pc:sldMk cId="1077792438" sldId="470"/>
            <ac:picMk id="2" creationId="{CCABF1FE-9024-7775-7FF6-4CA3E2D728D7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2:52:32.552" v="131" actId="1076"/>
          <ac:picMkLst>
            <pc:docMk/>
            <pc:sldMk cId="1077792438" sldId="470"/>
            <ac:picMk id="3" creationId="{298BCD48-BC50-8795-BE54-A4CCD64E5DF0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2:52:40.474" v="133" actId="1076"/>
          <ac:picMkLst>
            <pc:docMk/>
            <pc:sldMk cId="1077792438" sldId="470"/>
            <ac:picMk id="4" creationId="{6C5488F4-07FB-75B5-3E95-29219CF13168}"/>
          </ac:picMkLst>
        </pc:picChg>
        <pc:picChg chg="add del mod">
          <ac:chgData name="Hervé Balsan" userId="S::herve.balsan@magny-les-hameaux.fr::6ae29359-120a-451c-9e8d-5ded7cfedebf" providerId="AD" clId="Web-{1CCC2D83-1AD6-5E56-CEE7-18D7D6F7A2FF}" dt="2025-01-20T12:56:50.406" v="188"/>
          <ac:picMkLst>
            <pc:docMk/>
            <pc:sldMk cId="1077792438" sldId="470"/>
            <ac:picMk id="8" creationId="{2852260A-98D0-7AFF-A761-DDAC40F52A8E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2:57:14.266" v="190" actId="1076"/>
          <ac:picMkLst>
            <pc:docMk/>
            <pc:sldMk cId="1077792438" sldId="470"/>
            <ac:picMk id="9" creationId="{CAE1DD52-61DB-C26E-C127-7112B8D6FBD4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2:52:15.098" v="127"/>
          <ac:picMkLst>
            <pc:docMk/>
            <pc:sldMk cId="1077792438" sldId="470"/>
            <ac:picMk id="8196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7:18.530" v="73"/>
          <ac:picMkLst>
            <pc:docMk/>
            <pc:sldMk cId="1077792438" sldId="470"/>
            <ac:picMk id="8197" creationId="{00000000-0000-0000-0000-000000000000}"/>
          </ac:picMkLst>
        </pc:picChg>
      </pc:sldChg>
      <pc:sldChg chg="addSp delSp modSp">
        <pc:chgData name="Hervé Balsan" userId="S::herve.balsan@magny-les-hameaux.fr::6ae29359-120a-451c-9e8d-5ded7cfedebf" providerId="AD" clId="Web-{1CCC2D83-1AD6-5E56-CEE7-18D7D6F7A2FF}" dt="2025-01-20T13:00:02.819" v="226" actId="1076"/>
        <pc:sldMkLst>
          <pc:docMk/>
          <pc:sldMk cId="1369418273" sldId="471"/>
        </pc:sldMkLst>
        <pc:spChg chg="mod">
          <ac:chgData name="Hervé Balsan" userId="S::herve.balsan@magny-les-hameaux.fr::6ae29359-120a-451c-9e8d-5ded7cfedebf" providerId="AD" clId="Web-{1CCC2D83-1AD6-5E56-CEE7-18D7D6F7A2FF}" dt="2025-01-20T11:58:23.813" v="93" actId="20577"/>
          <ac:spMkLst>
            <pc:docMk/>
            <pc:sldMk cId="1369418273" sldId="471"/>
            <ac:spMk id="6" creationId="{7558858F-F340-942D-4E5A-A53E86BE183C}"/>
          </ac:spMkLst>
        </pc:spChg>
        <pc:spChg chg="add mod">
          <ac:chgData name="Hervé Balsan" userId="S::herve.balsan@magny-les-hameaux.fr::6ae29359-120a-451c-9e8d-5ded7cfedebf" providerId="AD" clId="Web-{1CCC2D83-1AD6-5E56-CEE7-18D7D6F7A2FF}" dt="2025-01-20T13:00:02.819" v="226" actId="1076"/>
          <ac:spMkLst>
            <pc:docMk/>
            <pc:sldMk cId="1369418273" sldId="471"/>
            <ac:spMk id="8" creationId="{57908E17-F176-6053-642D-6F1327903DDD}"/>
          </ac:spMkLst>
        </pc:spChg>
        <pc:picChg chg="add mod">
          <ac:chgData name="Hervé Balsan" userId="S::herve.balsan@magny-les-hameaux.fr::6ae29359-120a-451c-9e8d-5ded7cfedebf" providerId="AD" clId="Web-{1CCC2D83-1AD6-5E56-CEE7-18D7D6F7A2FF}" dt="2025-01-20T12:52:58.928" v="138" actId="1076"/>
          <ac:picMkLst>
            <pc:docMk/>
            <pc:sldMk cId="1369418273" sldId="471"/>
            <ac:picMk id="2" creationId="{584F38C6-0035-49B5-4940-DAFFA4B6F58D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2:53:03.991" v="140" actId="1076"/>
          <ac:picMkLst>
            <pc:docMk/>
            <pc:sldMk cId="1369418273" sldId="471"/>
            <ac:picMk id="3" creationId="{52B3BC09-02DB-D10B-EE8E-3556D7154EC3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2:52:51.147" v="136"/>
          <ac:picMkLst>
            <pc:docMk/>
            <pc:sldMk cId="1369418273" sldId="471"/>
            <ac:picMk id="9220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7:20.702" v="74"/>
          <ac:picMkLst>
            <pc:docMk/>
            <pc:sldMk cId="1369418273" sldId="471"/>
            <ac:picMk id="9221" creationId="{00000000-0000-0000-0000-000000000000}"/>
          </ac:picMkLst>
        </pc:picChg>
      </pc:sldChg>
      <pc:sldChg chg="addSp delSp modSp">
        <pc:chgData name="Hervé Balsan" userId="S::herve.balsan@magny-les-hameaux.fr::6ae29359-120a-451c-9e8d-5ded7cfedebf" providerId="AD" clId="Web-{1CCC2D83-1AD6-5E56-CEE7-18D7D6F7A2FF}" dt="2025-01-20T13:01:11.446" v="271" actId="20577"/>
        <pc:sldMkLst>
          <pc:docMk/>
          <pc:sldMk cId="804831640" sldId="472"/>
        </pc:sldMkLst>
        <pc:spChg chg="mod">
          <ac:chgData name="Hervé Balsan" userId="S::herve.balsan@magny-les-hameaux.fr::6ae29359-120a-451c-9e8d-5ded7cfedebf" providerId="AD" clId="Web-{1CCC2D83-1AD6-5E56-CEE7-18D7D6F7A2FF}" dt="2025-01-20T11:58:29.220" v="96" actId="20577"/>
          <ac:spMkLst>
            <pc:docMk/>
            <pc:sldMk cId="804831640" sldId="472"/>
            <ac:spMk id="6" creationId="{7558858F-F340-942D-4E5A-A53E86BE183C}"/>
          </ac:spMkLst>
        </pc:spChg>
        <pc:spChg chg="add mod">
          <ac:chgData name="Hervé Balsan" userId="S::herve.balsan@magny-les-hameaux.fr::6ae29359-120a-451c-9e8d-5ded7cfedebf" providerId="AD" clId="Web-{1CCC2D83-1AD6-5E56-CEE7-18D7D6F7A2FF}" dt="2025-01-20T13:01:11.446" v="271" actId="20577"/>
          <ac:spMkLst>
            <pc:docMk/>
            <pc:sldMk cId="804831640" sldId="472"/>
            <ac:spMk id="8" creationId="{13E435FB-EE12-8168-25CD-E0D7D824E2D5}"/>
          </ac:spMkLst>
        </pc:spChg>
        <pc:picChg chg="add mod">
          <ac:chgData name="Hervé Balsan" userId="S::herve.balsan@magny-les-hameaux.fr::6ae29359-120a-451c-9e8d-5ded7cfedebf" providerId="AD" clId="Web-{1CCC2D83-1AD6-5E56-CEE7-18D7D6F7A2FF}" dt="2025-01-20T12:53:18.038" v="143" actId="1076"/>
          <ac:picMkLst>
            <pc:docMk/>
            <pc:sldMk cId="804831640" sldId="472"/>
            <ac:picMk id="2" creationId="{9247FDE1-4C2E-F157-4EDB-951E91A53A61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2:53:23.742" v="145" actId="1076"/>
          <ac:picMkLst>
            <pc:docMk/>
            <pc:sldMk cId="804831640" sldId="472"/>
            <ac:picMk id="3" creationId="{426E8D0A-8642-D8E0-DFCA-15B8896DDECC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2:53:07.647" v="141"/>
          <ac:picMkLst>
            <pc:docMk/>
            <pc:sldMk cId="804831640" sldId="472"/>
            <ac:picMk id="10244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7:22.655" v="75"/>
          <ac:picMkLst>
            <pc:docMk/>
            <pc:sldMk cId="804831640" sldId="472"/>
            <ac:picMk id="10245" creationId="{00000000-0000-0000-0000-000000000000}"/>
          </ac:picMkLst>
        </pc:picChg>
      </pc:sldChg>
      <pc:sldChg chg="addSp delSp modSp">
        <pc:chgData name="Hervé Balsan" userId="S::herve.balsan@magny-les-hameaux.fr::6ae29359-120a-451c-9e8d-5ded7cfedebf" providerId="AD" clId="Web-{1CCC2D83-1AD6-5E56-CEE7-18D7D6F7A2FF}" dt="2025-01-20T13:00:20.945" v="230" actId="1076"/>
        <pc:sldMkLst>
          <pc:docMk/>
          <pc:sldMk cId="1020866915" sldId="473"/>
        </pc:sldMkLst>
        <pc:spChg chg="mod">
          <ac:chgData name="Hervé Balsan" userId="S::herve.balsan@magny-les-hameaux.fr::6ae29359-120a-451c-9e8d-5ded7cfedebf" providerId="AD" clId="Web-{1CCC2D83-1AD6-5E56-CEE7-18D7D6F7A2FF}" dt="2025-01-20T11:58:33.548" v="98" actId="20577"/>
          <ac:spMkLst>
            <pc:docMk/>
            <pc:sldMk cId="1020866915" sldId="473"/>
            <ac:spMk id="6" creationId="{7558858F-F340-942D-4E5A-A53E86BE183C}"/>
          </ac:spMkLst>
        </pc:spChg>
        <pc:spChg chg="add mod">
          <ac:chgData name="Hervé Balsan" userId="S::herve.balsan@magny-les-hameaux.fr::6ae29359-120a-451c-9e8d-5ded7cfedebf" providerId="AD" clId="Web-{1CCC2D83-1AD6-5E56-CEE7-18D7D6F7A2FF}" dt="2025-01-20T13:00:20.945" v="230" actId="1076"/>
          <ac:spMkLst>
            <pc:docMk/>
            <pc:sldMk cId="1020866915" sldId="473"/>
            <ac:spMk id="10" creationId="{D1266863-3358-E391-D650-B6F222CEC1FC}"/>
          </ac:spMkLst>
        </pc:spChg>
        <pc:picChg chg="add mod">
          <ac:chgData name="Hervé Balsan" userId="S::herve.balsan@magny-les-hameaux.fr::6ae29359-120a-451c-9e8d-5ded7cfedebf" providerId="AD" clId="Web-{1CCC2D83-1AD6-5E56-CEE7-18D7D6F7A2FF}" dt="2025-01-20T12:53:36.320" v="148" actId="1076"/>
          <ac:picMkLst>
            <pc:docMk/>
            <pc:sldMk cId="1020866915" sldId="473"/>
            <ac:picMk id="2" creationId="{D36C8260-4934-575F-79BC-81AB82FF01BC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2:54:13.134" v="150" actId="1076"/>
          <ac:picMkLst>
            <pc:docMk/>
            <pc:sldMk cId="1020866915" sldId="473"/>
            <ac:picMk id="3" creationId="{E7A2289F-17BB-A2F4-533E-E45C73C7761D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2:54:18.212" v="152" actId="1076"/>
          <ac:picMkLst>
            <pc:docMk/>
            <pc:sldMk cId="1020866915" sldId="473"/>
            <ac:picMk id="4" creationId="{8AAB4B0C-D7A3-AF2A-58CE-774FE29216BF}"/>
          </ac:picMkLst>
        </pc:picChg>
        <pc:picChg chg="add mod">
          <ac:chgData name="Hervé Balsan" userId="S::herve.balsan@magny-les-hameaux.fr::6ae29359-120a-451c-9e8d-5ded7cfedebf" providerId="AD" clId="Web-{1CCC2D83-1AD6-5E56-CEE7-18D7D6F7A2FF}" dt="2025-01-20T12:54:23.838" v="154" actId="1076"/>
          <ac:picMkLst>
            <pc:docMk/>
            <pc:sldMk cId="1020866915" sldId="473"/>
            <ac:picMk id="8" creationId="{F04685B3-8809-1F5D-5682-ACC068C583EB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2:53:29.695" v="146"/>
          <ac:picMkLst>
            <pc:docMk/>
            <pc:sldMk cId="1020866915" sldId="473"/>
            <ac:picMk id="12292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7:23.999" v="76"/>
          <ac:picMkLst>
            <pc:docMk/>
            <pc:sldMk cId="1020866915" sldId="473"/>
            <ac:picMk id="12293" creationId="{00000000-0000-0000-0000-000000000000}"/>
          </ac:picMkLst>
        </pc:picChg>
      </pc:sldChg>
      <pc:sldChg chg="addSp delSp modSp del">
        <pc:chgData name="Hervé Balsan" userId="S::herve.balsan@magny-les-hameaux.fr::6ae29359-120a-451c-9e8d-5ded7cfedebf" providerId="AD" clId="Web-{1CCC2D83-1AD6-5E56-CEE7-18D7D6F7A2FF}" dt="2025-01-20T12:55:00.730" v="169"/>
        <pc:sldMkLst>
          <pc:docMk/>
          <pc:sldMk cId="4249936434" sldId="474"/>
        </pc:sldMkLst>
        <pc:spChg chg="add del mod">
          <ac:chgData name="Hervé Balsan" userId="S::herve.balsan@magny-les-hameaux.fr::6ae29359-120a-451c-9e8d-5ded7cfedebf" providerId="AD" clId="Web-{1CCC2D83-1AD6-5E56-CEE7-18D7D6F7A2FF}" dt="2025-01-20T12:54:42.932" v="163"/>
          <ac:spMkLst>
            <pc:docMk/>
            <pc:sldMk cId="4249936434" sldId="474"/>
            <ac:spMk id="6" creationId="{7558858F-F340-942D-4E5A-A53E86BE183C}"/>
          </ac:spMkLst>
        </pc:spChg>
        <pc:picChg chg="add del">
          <ac:chgData name="Hervé Balsan" userId="S::herve.balsan@magny-les-hameaux.fr::6ae29359-120a-451c-9e8d-5ded7cfedebf" providerId="AD" clId="Web-{1CCC2D83-1AD6-5E56-CEE7-18D7D6F7A2FF}" dt="2025-01-20T12:54:39.635" v="159"/>
          <ac:picMkLst>
            <pc:docMk/>
            <pc:sldMk cId="4249936434" sldId="474"/>
            <ac:picMk id="5" creationId="{131DD29D-4321-13A5-502B-AF4BAC27882D}"/>
          </ac:picMkLst>
        </pc:picChg>
        <pc:picChg chg="add del">
          <ac:chgData name="Hervé Balsan" userId="S::herve.balsan@magny-les-hameaux.fr::6ae29359-120a-451c-9e8d-5ded7cfedebf" providerId="AD" clId="Web-{1CCC2D83-1AD6-5E56-CEE7-18D7D6F7A2FF}" dt="2025-01-20T12:54:43.604" v="164"/>
          <ac:picMkLst>
            <pc:docMk/>
            <pc:sldMk cId="4249936434" sldId="474"/>
            <ac:picMk id="7" creationId="{8BA840E4-44B9-A198-6E25-47F35577BF7E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2:54:25.556" v="155"/>
          <ac:picMkLst>
            <pc:docMk/>
            <pc:sldMk cId="4249936434" sldId="474"/>
            <ac:picMk id="13316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7:26.921" v="77"/>
          <ac:picMkLst>
            <pc:docMk/>
            <pc:sldMk cId="4249936434" sldId="474"/>
            <ac:picMk id="13317" creationId="{00000000-0000-0000-0000-000000000000}"/>
          </ac:picMkLst>
        </pc:picChg>
      </pc:sldChg>
      <pc:sldChg chg="addSp delSp modSp del">
        <pc:chgData name="Hervé Balsan" userId="S::herve.balsan@magny-les-hameaux.fr::6ae29359-120a-451c-9e8d-5ded7cfedebf" providerId="AD" clId="Web-{1CCC2D83-1AD6-5E56-CEE7-18D7D6F7A2FF}" dt="2025-01-20T12:55:03.105" v="170"/>
        <pc:sldMkLst>
          <pc:docMk/>
          <pc:sldMk cId="2009762971" sldId="475"/>
        </pc:sldMkLst>
        <pc:spChg chg="del mod">
          <ac:chgData name="Hervé Balsan" userId="S::herve.balsan@magny-les-hameaux.fr::6ae29359-120a-451c-9e8d-5ded7cfedebf" providerId="AD" clId="Web-{1CCC2D83-1AD6-5E56-CEE7-18D7D6F7A2FF}" dt="2025-01-20T12:54:48.057" v="167"/>
          <ac:spMkLst>
            <pc:docMk/>
            <pc:sldMk cId="2009762971" sldId="475"/>
            <ac:spMk id="6" creationId="{7558858F-F340-942D-4E5A-A53E86BE183C}"/>
          </ac:spMkLst>
        </pc:spChg>
        <pc:picChg chg="add del mod">
          <ac:chgData name="Hervé Balsan" userId="S::herve.balsan@magny-les-hameaux.fr::6ae29359-120a-451c-9e8d-5ded7cfedebf" providerId="AD" clId="Web-{1CCC2D83-1AD6-5E56-CEE7-18D7D6F7A2FF}" dt="2025-01-20T12:51:16.924" v="116"/>
          <ac:picMkLst>
            <pc:docMk/>
            <pc:sldMk cId="2009762971" sldId="475"/>
            <ac:picMk id="2" creationId="{D435AAC6-5F20-ED05-8398-D2C9D28556C7}"/>
          </ac:picMkLst>
        </pc:picChg>
        <pc:picChg chg="add del mod">
          <ac:chgData name="Hervé Balsan" userId="S::herve.balsan@magny-les-hameaux.fr::6ae29359-120a-451c-9e8d-5ded7cfedebf" providerId="AD" clId="Web-{1CCC2D83-1AD6-5E56-CEE7-18D7D6F7A2FF}" dt="2025-01-20T12:51:17.815" v="117"/>
          <ac:picMkLst>
            <pc:docMk/>
            <pc:sldMk cId="2009762971" sldId="475"/>
            <ac:picMk id="3" creationId="{CB05A9B8-BEAA-AD43-02F5-A69C511BF1DC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2:54:46.182" v="165"/>
          <ac:picMkLst>
            <pc:docMk/>
            <pc:sldMk cId="2009762971" sldId="475"/>
            <ac:picMk id="7" creationId="{8BA840E4-44B9-A198-6E25-47F35577BF7E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2:50:35.782" v="109"/>
          <ac:picMkLst>
            <pc:docMk/>
            <pc:sldMk cId="2009762971" sldId="475"/>
            <ac:picMk id="14342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2:50:36.704" v="110"/>
          <ac:picMkLst>
            <pc:docMk/>
            <pc:sldMk cId="2009762971" sldId="475"/>
            <ac:picMk id="14343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7:28.983" v="78"/>
          <ac:picMkLst>
            <pc:docMk/>
            <pc:sldMk cId="2009762971" sldId="475"/>
            <ac:picMk id="14344" creationId="{00000000-0000-0000-0000-000000000000}"/>
          </ac:picMkLst>
        </pc:picChg>
        <pc:picChg chg="del">
          <ac:chgData name="Hervé Balsan" userId="S::herve.balsan@magny-les-hameaux.fr::6ae29359-120a-451c-9e8d-5ded7cfedebf" providerId="AD" clId="Web-{1CCC2D83-1AD6-5E56-CEE7-18D7D6F7A2FF}" dt="2025-01-20T11:57:29.905" v="79"/>
          <ac:picMkLst>
            <pc:docMk/>
            <pc:sldMk cId="2009762971" sldId="475"/>
            <ac:picMk id="14345" creationId="{00000000-0000-0000-0000-000000000000}"/>
          </ac:picMkLst>
        </pc:picChg>
      </pc:sldChg>
      <pc:sldChg chg="del">
        <pc:chgData name="Hervé Balsan" userId="S::herve.balsan@magny-les-hameaux.fr::6ae29359-120a-451c-9e8d-5ded7cfedebf" providerId="AD" clId="Web-{1CCC2D83-1AD6-5E56-CEE7-18D7D6F7A2FF}" dt="2025-01-20T11:57:46.687" v="83"/>
        <pc:sldMkLst>
          <pc:docMk/>
          <pc:sldMk cId="3924901188" sldId="476"/>
        </pc:sldMkLst>
      </pc:sldChg>
      <pc:sldChg chg="delSp add del">
        <pc:chgData name="Hervé Balsan" userId="S::herve.balsan@magny-les-hameaux.fr::6ae29359-120a-451c-9e8d-5ded7cfedebf" providerId="AD" clId="Web-{1CCC2D83-1AD6-5E56-CEE7-18D7D6F7A2FF}" dt="2025-01-20T11:57:53.593" v="86"/>
        <pc:sldMkLst>
          <pc:docMk/>
          <pc:sldMk cId="3235585622" sldId="477"/>
        </pc:sldMkLst>
        <pc:picChg chg="del">
          <ac:chgData name="Hervé Balsan" userId="S::herve.balsan@magny-les-hameaux.fr::6ae29359-120a-451c-9e8d-5ded7cfedebf" providerId="AD" clId="Web-{1CCC2D83-1AD6-5E56-CEE7-18D7D6F7A2FF}" dt="2025-01-20T11:57:53.593" v="86"/>
          <ac:picMkLst>
            <pc:docMk/>
            <pc:sldMk cId="3235585622" sldId="477"/>
            <ac:picMk id="3074" creationId="{00000000-0000-0000-0000-000000000000}"/>
          </ac:picMkLst>
        </pc:picChg>
      </pc:sldChg>
      <pc:sldChg chg="delSp">
        <pc:chgData name="Hervé Balsan" userId="S::herve.balsan@magny-les-hameaux.fr::6ae29359-120a-451c-9e8d-5ded7cfedebf" providerId="AD" clId="Web-{1CCC2D83-1AD6-5E56-CEE7-18D7D6F7A2FF}" dt="2025-01-20T11:57:55.375" v="87"/>
        <pc:sldMkLst>
          <pc:docMk/>
          <pc:sldMk cId="1347198325" sldId="478"/>
        </pc:sldMkLst>
        <pc:picChg chg="del">
          <ac:chgData name="Hervé Balsan" userId="S::herve.balsan@magny-les-hameaux.fr::6ae29359-120a-451c-9e8d-5ded7cfedebf" providerId="AD" clId="Web-{1CCC2D83-1AD6-5E56-CEE7-18D7D6F7A2FF}" dt="2025-01-20T11:57:55.375" v="87"/>
          <ac:picMkLst>
            <pc:docMk/>
            <pc:sldMk cId="1347198325" sldId="478"/>
            <ac:picMk id="4098" creationId="{00000000-0000-0000-0000-000000000000}"/>
          </ac:picMkLst>
        </pc:picChg>
      </pc:sldChg>
      <pc:sldChg chg="delSp">
        <pc:chgData name="Hervé Balsan" userId="S::herve.balsan@magny-les-hameaux.fr::6ae29359-120a-451c-9e8d-5ded7cfedebf" providerId="AD" clId="Web-{1CCC2D83-1AD6-5E56-CEE7-18D7D6F7A2FF}" dt="2025-01-20T11:57:56.609" v="88"/>
        <pc:sldMkLst>
          <pc:docMk/>
          <pc:sldMk cId="3634187699" sldId="479"/>
        </pc:sldMkLst>
        <pc:picChg chg="del">
          <ac:chgData name="Hervé Balsan" userId="S::herve.balsan@magny-les-hameaux.fr::6ae29359-120a-451c-9e8d-5ded7cfedebf" providerId="AD" clId="Web-{1CCC2D83-1AD6-5E56-CEE7-18D7D6F7A2FF}" dt="2025-01-20T11:57:56.609" v="88"/>
          <ac:picMkLst>
            <pc:docMk/>
            <pc:sldMk cId="3634187699" sldId="479"/>
            <ac:picMk id="5122" creationId="{00000000-0000-0000-0000-000000000000}"/>
          </ac:picMkLst>
        </pc:picChg>
      </pc:sldChg>
      <pc:sldChg chg="delSp">
        <pc:chgData name="Hervé Balsan" userId="S::herve.balsan@magny-les-hameaux.fr::6ae29359-120a-451c-9e8d-5ded7cfedebf" providerId="AD" clId="Web-{1CCC2D83-1AD6-5E56-CEE7-18D7D6F7A2FF}" dt="2025-01-20T11:57:58.453" v="89"/>
        <pc:sldMkLst>
          <pc:docMk/>
          <pc:sldMk cId="2803983172" sldId="480"/>
        </pc:sldMkLst>
        <pc:picChg chg="del">
          <ac:chgData name="Hervé Balsan" userId="S::herve.balsan@magny-les-hameaux.fr::6ae29359-120a-451c-9e8d-5ded7cfedebf" providerId="AD" clId="Web-{1CCC2D83-1AD6-5E56-CEE7-18D7D6F7A2FF}" dt="2025-01-20T11:57:58.453" v="89"/>
          <ac:picMkLst>
            <pc:docMk/>
            <pc:sldMk cId="2803983172" sldId="480"/>
            <ac:picMk id="6146" creationId="{00000000-0000-0000-0000-000000000000}"/>
          </ac:picMkLst>
        </pc:picChg>
      </pc:sldChg>
    </pc:docChg>
  </pc:docChgLst>
  <pc:docChgLst>
    <pc:chgData name="Hervé Balsan" userId="S::herve.balsan@magny-les-hameaux.fr::6ae29359-120a-451c-9e8d-5ded7cfedebf" providerId="AD" clId="Web-{275253F8-2355-F568-FDAE-BC54B9CBA8DD}"/>
    <pc:docChg chg="modSld">
      <pc:chgData name="Hervé Balsan" userId="S::herve.balsan@magny-les-hameaux.fr::6ae29359-120a-451c-9e8d-5ded7cfedebf" providerId="AD" clId="Web-{275253F8-2355-F568-FDAE-BC54B9CBA8DD}" dt="2025-02-28T16:02:23.226" v="41"/>
      <pc:docMkLst>
        <pc:docMk/>
      </pc:docMkLst>
      <pc:sldChg chg="modSp">
        <pc:chgData name="Hervé Balsan" userId="S::herve.balsan@magny-les-hameaux.fr::6ae29359-120a-451c-9e8d-5ded7cfedebf" providerId="AD" clId="Web-{275253F8-2355-F568-FDAE-BC54B9CBA8DD}" dt="2025-02-28T16:01:14.784" v="29" actId="20577"/>
        <pc:sldMkLst>
          <pc:docMk/>
          <pc:sldMk cId="0" sldId="256"/>
        </pc:sldMkLst>
        <pc:spChg chg="mod">
          <ac:chgData name="Hervé Balsan" userId="S::herve.balsan@magny-les-hameaux.fr::6ae29359-120a-451c-9e8d-5ded7cfedebf" providerId="AD" clId="Web-{275253F8-2355-F568-FDAE-BC54B9CBA8DD}" dt="2025-02-28T16:01:14.784" v="29" actId="20577"/>
          <ac:spMkLst>
            <pc:docMk/>
            <pc:sldMk cId="0" sldId="256"/>
            <ac:spMk id="2054" creationId="{9A134D22-2B91-56E3-FC2F-318ED209BE1E}"/>
          </ac:spMkLst>
        </pc:spChg>
      </pc:sldChg>
      <pc:sldChg chg="modSp">
        <pc:chgData name="Hervé Balsan" userId="S::herve.balsan@magny-les-hameaux.fr::6ae29359-120a-451c-9e8d-5ded7cfedebf" providerId="AD" clId="Web-{275253F8-2355-F568-FDAE-BC54B9CBA8DD}" dt="2025-02-28T16:01:24.628" v="30" actId="1076"/>
        <pc:sldMkLst>
          <pc:docMk/>
          <pc:sldMk cId="3270007159" sldId="308"/>
        </pc:sldMkLst>
        <pc:spChg chg="mod">
          <ac:chgData name="Hervé Balsan" userId="S::herve.balsan@magny-les-hameaux.fr::6ae29359-120a-451c-9e8d-5ded7cfedebf" providerId="AD" clId="Web-{275253F8-2355-F568-FDAE-BC54B9CBA8DD}" dt="2025-02-28T16:01:24.628" v="30" actId="1076"/>
          <ac:spMkLst>
            <pc:docMk/>
            <pc:sldMk cId="3270007159" sldId="308"/>
            <ac:spMk id="5" creationId="{DA27709B-2E23-7CAC-63DE-3515B3F1A95B}"/>
          </ac:spMkLst>
        </pc:spChg>
      </pc:sldChg>
      <pc:sldChg chg="modSp">
        <pc:chgData name="Hervé Balsan" userId="S::herve.balsan@magny-les-hameaux.fr::6ae29359-120a-451c-9e8d-5ded7cfedebf" providerId="AD" clId="Web-{275253F8-2355-F568-FDAE-BC54B9CBA8DD}" dt="2025-02-28T16:01:58.677" v="38" actId="1076"/>
        <pc:sldMkLst>
          <pc:docMk/>
          <pc:sldMk cId="1745035931" sldId="469"/>
        </pc:sldMkLst>
        <pc:spChg chg="mod">
          <ac:chgData name="Hervé Balsan" userId="S::herve.balsan@magny-les-hameaux.fr::6ae29359-120a-451c-9e8d-5ded7cfedebf" providerId="AD" clId="Web-{275253F8-2355-F568-FDAE-BC54B9CBA8DD}" dt="2025-02-28T16:01:58.677" v="38" actId="1076"/>
          <ac:spMkLst>
            <pc:docMk/>
            <pc:sldMk cId="1745035931" sldId="469"/>
            <ac:spMk id="10" creationId="{1CA689ED-8EE7-0994-5874-75B08792DE8D}"/>
          </ac:spMkLst>
        </pc:spChg>
        <pc:picChg chg="mod">
          <ac:chgData name="Hervé Balsan" userId="S::herve.balsan@magny-les-hameaux.fr::6ae29359-120a-451c-9e8d-5ded7cfedebf" providerId="AD" clId="Web-{275253F8-2355-F568-FDAE-BC54B9CBA8DD}" dt="2025-02-28T16:01:39.301" v="32" actId="1076"/>
          <ac:picMkLst>
            <pc:docMk/>
            <pc:sldMk cId="1745035931" sldId="469"/>
            <ac:picMk id="2" creationId="{0EEEF6BC-F9E9-2093-B9BE-8862FFFC3637}"/>
          </ac:picMkLst>
        </pc:picChg>
        <pc:picChg chg="mod">
          <ac:chgData name="Hervé Balsan" userId="S::herve.balsan@magny-les-hameaux.fr::6ae29359-120a-451c-9e8d-5ded7cfedebf" providerId="AD" clId="Web-{275253F8-2355-F568-FDAE-BC54B9CBA8DD}" dt="2025-02-28T16:01:40.707" v="33" actId="1076"/>
          <ac:picMkLst>
            <pc:docMk/>
            <pc:sldMk cId="1745035931" sldId="469"/>
            <ac:picMk id="3" creationId="{25FBF873-AF71-75B1-AA93-8A4C25516243}"/>
          </ac:picMkLst>
        </pc:picChg>
        <pc:picChg chg="mod">
          <ac:chgData name="Hervé Balsan" userId="S::herve.balsan@magny-les-hameaux.fr::6ae29359-120a-451c-9e8d-5ded7cfedebf" providerId="AD" clId="Web-{275253F8-2355-F568-FDAE-BC54B9CBA8DD}" dt="2025-02-28T16:01:44.458" v="35" actId="1076"/>
          <ac:picMkLst>
            <pc:docMk/>
            <pc:sldMk cId="1745035931" sldId="469"/>
            <ac:picMk id="4" creationId="{147EA5AB-7507-0C43-E4CC-7DF7D5CFC6DA}"/>
          </ac:picMkLst>
        </pc:picChg>
        <pc:picChg chg="mod">
          <ac:chgData name="Hervé Balsan" userId="S::herve.balsan@magny-les-hameaux.fr::6ae29359-120a-451c-9e8d-5ded7cfedebf" providerId="AD" clId="Web-{275253F8-2355-F568-FDAE-BC54B9CBA8DD}" dt="2025-02-28T16:01:37.176" v="31" actId="1076"/>
          <ac:picMkLst>
            <pc:docMk/>
            <pc:sldMk cId="1745035931" sldId="469"/>
            <ac:picMk id="7" creationId="{8BA840E4-44B9-A198-6E25-47F35577BF7E}"/>
          </ac:picMkLst>
        </pc:picChg>
        <pc:picChg chg="mod">
          <ac:chgData name="Hervé Balsan" userId="S::herve.balsan@magny-les-hameaux.fr::6ae29359-120a-451c-9e8d-5ded7cfedebf" providerId="AD" clId="Web-{275253F8-2355-F568-FDAE-BC54B9CBA8DD}" dt="2025-02-28T16:01:43.067" v="34" actId="1076"/>
          <ac:picMkLst>
            <pc:docMk/>
            <pc:sldMk cId="1745035931" sldId="469"/>
            <ac:picMk id="8" creationId="{EEAB63AF-38F1-B5BB-2D89-53EEA0A812D2}"/>
          </ac:picMkLst>
        </pc:picChg>
      </pc:sldChg>
      <pc:sldChg chg="modSp">
        <pc:chgData name="Hervé Balsan" userId="S::herve.balsan@magny-les-hameaux.fr::6ae29359-120a-451c-9e8d-5ded7cfedebf" providerId="AD" clId="Web-{275253F8-2355-F568-FDAE-BC54B9CBA8DD}" dt="2025-02-28T16:02:11.147" v="40" actId="1076"/>
        <pc:sldMkLst>
          <pc:docMk/>
          <pc:sldMk cId="1077792438" sldId="470"/>
        </pc:sldMkLst>
        <pc:spChg chg="mod">
          <ac:chgData name="Hervé Balsan" userId="S::herve.balsan@magny-les-hameaux.fr::6ae29359-120a-451c-9e8d-5ded7cfedebf" providerId="AD" clId="Web-{275253F8-2355-F568-FDAE-BC54B9CBA8DD}" dt="2025-02-28T16:02:09.303" v="39" actId="1076"/>
          <ac:spMkLst>
            <pc:docMk/>
            <pc:sldMk cId="1077792438" sldId="470"/>
            <ac:spMk id="10" creationId="{40FAACA2-D827-05E5-43D2-BFFB9A31D6D7}"/>
          </ac:spMkLst>
        </pc:spChg>
        <pc:spChg chg="mod">
          <ac:chgData name="Hervé Balsan" userId="S::herve.balsan@magny-les-hameaux.fr::6ae29359-120a-451c-9e8d-5ded7cfedebf" providerId="AD" clId="Web-{275253F8-2355-F568-FDAE-BC54B9CBA8DD}" dt="2025-02-28T16:02:11.147" v="40" actId="1076"/>
          <ac:spMkLst>
            <pc:docMk/>
            <pc:sldMk cId="1077792438" sldId="470"/>
            <ac:spMk id="12" creationId="{E0C0097D-BDAB-54DF-BFF0-55F61DF4B602}"/>
          </ac:spMkLst>
        </pc:spChg>
      </pc:sldChg>
      <pc:sldChg chg="modSp">
        <pc:chgData name="Hervé Balsan" userId="S::herve.balsan@magny-les-hameaux.fr::6ae29359-120a-451c-9e8d-5ded7cfedebf" providerId="AD" clId="Web-{275253F8-2355-F568-FDAE-BC54B9CBA8DD}" dt="2025-02-28T15:59:38.996" v="5" actId="1076"/>
        <pc:sldMkLst>
          <pc:docMk/>
          <pc:sldMk cId="1369418273" sldId="471"/>
        </pc:sldMkLst>
        <pc:spChg chg="mod">
          <ac:chgData name="Hervé Balsan" userId="S::herve.balsan@magny-les-hameaux.fr::6ae29359-120a-451c-9e8d-5ded7cfedebf" providerId="AD" clId="Web-{275253F8-2355-F568-FDAE-BC54B9CBA8DD}" dt="2025-02-28T15:59:38.996" v="5" actId="1076"/>
          <ac:spMkLst>
            <pc:docMk/>
            <pc:sldMk cId="1369418273" sldId="471"/>
            <ac:spMk id="8" creationId="{57908E17-F176-6053-642D-6F1327903DDD}"/>
          </ac:spMkLst>
        </pc:spChg>
      </pc:sldChg>
      <pc:sldChg chg="delSp">
        <pc:chgData name="Hervé Balsan" userId="S::herve.balsan@magny-les-hameaux.fr::6ae29359-120a-451c-9e8d-5ded7cfedebf" providerId="AD" clId="Web-{275253F8-2355-F568-FDAE-BC54B9CBA8DD}" dt="2025-02-28T16:00:49.595" v="24"/>
        <pc:sldMkLst>
          <pc:docMk/>
          <pc:sldMk cId="1595902249" sldId="486"/>
        </pc:sldMkLst>
        <pc:spChg chg="del">
          <ac:chgData name="Hervé Balsan" userId="S::herve.balsan@magny-les-hameaux.fr::6ae29359-120a-451c-9e8d-5ded7cfedebf" providerId="AD" clId="Web-{275253F8-2355-F568-FDAE-BC54B9CBA8DD}" dt="2025-02-28T16:00:49.595" v="24"/>
          <ac:spMkLst>
            <pc:docMk/>
            <pc:sldMk cId="1595902249" sldId="486"/>
            <ac:spMk id="3" creationId="{8D1932F7-CDB6-D031-247D-00C5427E0760}"/>
          </ac:spMkLst>
        </pc:spChg>
      </pc:sldChg>
      <pc:sldChg chg="delSp modSp">
        <pc:chgData name="Hervé Balsan" userId="S::herve.balsan@magny-les-hameaux.fr::6ae29359-120a-451c-9e8d-5ded7cfedebf" providerId="AD" clId="Web-{275253F8-2355-F568-FDAE-BC54B9CBA8DD}" dt="2025-02-28T16:00:41.688" v="23"/>
        <pc:sldMkLst>
          <pc:docMk/>
          <pc:sldMk cId="2396956862" sldId="487"/>
        </pc:sldMkLst>
        <pc:spChg chg="del">
          <ac:chgData name="Hervé Balsan" userId="S::herve.balsan@magny-les-hameaux.fr::6ae29359-120a-451c-9e8d-5ded7cfedebf" providerId="AD" clId="Web-{275253F8-2355-F568-FDAE-BC54B9CBA8DD}" dt="2025-02-28T16:00:41.688" v="23"/>
          <ac:spMkLst>
            <pc:docMk/>
            <pc:sldMk cId="2396956862" sldId="487"/>
            <ac:spMk id="3" creationId="{ADD00693-8067-5B33-26DB-A94A3051C311}"/>
          </ac:spMkLst>
        </pc:spChg>
        <pc:spChg chg="mod">
          <ac:chgData name="Hervé Balsan" userId="S::herve.balsan@magny-les-hameaux.fr::6ae29359-120a-451c-9e8d-5ded7cfedebf" providerId="AD" clId="Web-{275253F8-2355-F568-FDAE-BC54B9CBA8DD}" dt="2025-02-28T16:00:35.437" v="22" actId="20577"/>
          <ac:spMkLst>
            <pc:docMk/>
            <pc:sldMk cId="2396956862" sldId="487"/>
            <ac:spMk id="5" creationId="{26130769-0C99-D01D-FCD7-0DC754288071}"/>
          </ac:spMkLst>
        </pc:spChg>
      </pc:sldChg>
      <pc:sldChg chg="delSp">
        <pc:chgData name="Hervé Balsan" userId="S::herve.balsan@magny-les-hameaux.fr::6ae29359-120a-451c-9e8d-5ded7cfedebf" providerId="AD" clId="Web-{275253F8-2355-F568-FDAE-BC54B9CBA8DD}" dt="2025-02-28T16:02:23.226" v="41"/>
        <pc:sldMkLst>
          <pc:docMk/>
          <pc:sldMk cId="390053545" sldId="488"/>
        </pc:sldMkLst>
        <pc:spChg chg="del">
          <ac:chgData name="Hervé Balsan" userId="S::herve.balsan@magny-les-hameaux.fr::6ae29359-120a-451c-9e8d-5ded7cfedebf" providerId="AD" clId="Web-{275253F8-2355-F568-FDAE-BC54B9CBA8DD}" dt="2025-02-28T16:02:23.226" v="41"/>
          <ac:spMkLst>
            <pc:docMk/>
            <pc:sldMk cId="390053545" sldId="488"/>
            <ac:spMk id="3" creationId="{9090E7AC-8B6F-DF22-BF40-C6A159818AFA}"/>
          </ac:spMkLst>
        </pc:spChg>
      </pc:sldChg>
      <pc:sldChg chg="delSp">
        <pc:chgData name="Hervé Balsan" userId="S::herve.balsan@magny-les-hameaux.fr::6ae29359-120a-451c-9e8d-5ded7cfedebf" providerId="AD" clId="Web-{275253F8-2355-F568-FDAE-BC54B9CBA8DD}" dt="2025-02-28T16:00:52.001" v="25"/>
        <pc:sldMkLst>
          <pc:docMk/>
          <pc:sldMk cId="2365904435" sldId="490"/>
        </pc:sldMkLst>
        <pc:spChg chg="del">
          <ac:chgData name="Hervé Balsan" userId="S::herve.balsan@magny-les-hameaux.fr::6ae29359-120a-451c-9e8d-5ded7cfedebf" providerId="AD" clId="Web-{275253F8-2355-F568-FDAE-BC54B9CBA8DD}" dt="2025-02-28T16:00:52.001" v="25"/>
          <ac:spMkLst>
            <pc:docMk/>
            <pc:sldMk cId="2365904435" sldId="490"/>
            <ac:spMk id="3" creationId="{47CEA25A-F3F1-D4E8-6B5C-DDE51D569923}"/>
          </ac:spMkLst>
        </pc:spChg>
      </pc:sldChg>
    </pc:docChg>
  </pc:docChgLst>
  <pc:docChgLst>
    <pc:chgData name="Hervé Balsan" userId="S::herve.balsan@magny-les-hameaux.fr::6ae29359-120a-451c-9e8d-5ded7cfedebf" providerId="AD" clId="Web-{AC4B5C4C-A721-C416-198F-52DB0964DE8E}"/>
    <pc:docChg chg="modSld">
      <pc:chgData name="Hervé Balsan" userId="S::herve.balsan@magny-les-hameaux.fr::6ae29359-120a-451c-9e8d-5ded7cfedebf" providerId="AD" clId="Web-{AC4B5C4C-A721-C416-198F-52DB0964DE8E}" dt="2025-02-25T15:52:04.563" v="6" actId="1076"/>
      <pc:docMkLst>
        <pc:docMk/>
      </pc:docMkLst>
      <pc:sldChg chg="modSp">
        <pc:chgData name="Hervé Balsan" userId="S::herve.balsan@magny-les-hameaux.fr::6ae29359-120a-451c-9e8d-5ded7cfedebf" providerId="AD" clId="Web-{AC4B5C4C-A721-C416-198F-52DB0964DE8E}" dt="2025-02-25T15:52:04.563" v="6" actId="1076"/>
        <pc:sldMkLst>
          <pc:docMk/>
          <pc:sldMk cId="0" sldId="256"/>
        </pc:sldMkLst>
        <pc:spChg chg="mod">
          <ac:chgData name="Hervé Balsan" userId="S::herve.balsan@magny-les-hameaux.fr::6ae29359-120a-451c-9e8d-5ded7cfedebf" providerId="AD" clId="Web-{AC4B5C4C-A721-C416-198F-52DB0964DE8E}" dt="2025-02-25T15:52:04.563" v="6" actId="1076"/>
          <ac:spMkLst>
            <pc:docMk/>
            <pc:sldMk cId="0" sldId="256"/>
            <ac:spMk id="2054" creationId="{9A134D22-2B91-56E3-FC2F-318ED209BE1E}"/>
          </ac:spMkLst>
        </pc:spChg>
      </pc:sldChg>
    </pc:docChg>
  </pc:docChgLst>
  <pc:docChgLst>
    <pc:chgData name="Hervé Balsan" userId="S::herve.balsan@magny-les-hameaux.fr::6ae29359-120a-451c-9e8d-5ded7cfedebf" providerId="AD" clId="Web-{256D76A6-7CCF-F698-027D-9BC5D4B21D11}"/>
    <pc:docChg chg="addSld delSld modSld">
      <pc:chgData name="Hervé Balsan" userId="S::herve.balsan@magny-les-hameaux.fr::6ae29359-120a-451c-9e8d-5ded7cfedebf" providerId="AD" clId="Web-{256D76A6-7CCF-F698-027D-9BC5D4B21D11}" dt="2025-02-07T11:19:03.014" v="138"/>
      <pc:docMkLst>
        <pc:docMk/>
      </pc:docMkLst>
      <pc:sldChg chg="modSp">
        <pc:chgData name="Hervé Balsan" userId="S::herve.balsan@magny-les-hameaux.fr::6ae29359-120a-451c-9e8d-5ded7cfedebf" providerId="AD" clId="Web-{256D76A6-7CCF-F698-027D-9BC5D4B21D11}" dt="2025-02-07T11:17:58.777" v="126" actId="20577"/>
        <pc:sldMkLst>
          <pc:docMk/>
          <pc:sldMk cId="1745035931" sldId="469"/>
        </pc:sldMkLst>
        <pc:spChg chg="mod">
          <ac:chgData name="Hervé Balsan" userId="S::herve.balsan@magny-les-hameaux.fr::6ae29359-120a-451c-9e8d-5ded7cfedebf" providerId="AD" clId="Web-{256D76A6-7CCF-F698-027D-9BC5D4B21D11}" dt="2025-02-07T11:17:58.777" v="126" actId="20577"/>
          <ac:spMkLst>
            <pc:docMk/>
            <pc:sldMk cId="1745035931" sldId="469"/>
            <ac:spMk id="10" creationId="{1CA689ED-8EE7-0994-5874-75B08792DE8D}"/>
          </ac:spMkLst>
        </pc:spChg>
      </pc:sldChg>
      <pc:sldChg chg="modSp">
        <pc:chgData name="Hervé Balsan" userId="S::herve.balsan@magny-les-hameaux.fr::6ae29359-120a-451c-9e8d-5ded7cfedebf" providerId="AD" clId="Web-{256D76A6-7CCF-F698-027D-9BC5D4B21D11}" dt="2025-02-07T11:18:20.356" v="135" actId="20577"/>
        <pc:sldMkLst>
          <pc:docMk/>
          <pc:sldMk cId="1077792438" sldId="470"/>
        </pc:sldMkLst>
        <pc:spChg chg="mod">
          <ac:chgData name="Hervé Balsan" userId="S::herve.balsan@magny-les-hameaux.fr::6ae29359-120a-451c-9e8d-5ded7cfedebf" providerId="AD" clId="Web-{256D76A6-7CCF-F698-027D-9BC5D4B21D11}" dt="2025-02-07T11:18:20.356" v="135" actId="20577"/>
          <ac:spMkLst>
            <pc:docMk/>
            <pc:sldMk cId="1077792438" sldId="470"/>
            <ac:spMk id="10" creationId="{40FAACA2-D827-05E5-43D2-BFFB9A31D6D7}"/>
          </ac:spMkLst>
        </pc:spChg>
      </pc:sldChg>
      <pc:sldChg chg="modSp">
        <pc:chgData name="Hervé Balsan" userId="S::herve.balsan@magny-les-hameaux.fr::6ae29359-120a-451c-9e8d-5ded7cfedebf" providerId="AD" clId="Web-{256D76A6-7CCF-F698-027D-9BC5D4B21D11}" dt="2025-02-07T11:10:32.134" v="59" actId="20577"/>
        <pc:sldMkLst>
          <pc:docMk/>
          <pc:sldMk cId="1020866915" sldId="473"/>
        </pc:sldMkLst>
        <pc:spChg chg="mod">
          <ac:chgData name="Hervé Balsan" userId="S::herve.balsan@magny-les-hameaux.fr::6ae29359-120a-451c-9e8d-5ded7cfedebf" providerId="AD" clId="Web-{256D76A6-7CCF-F698-027D-9BC5D4B21D11}" dt="2025-02-07T11:10:32.134" v="59" actId="20577"/>
          <ac:spMkLst>
            <pc:docMk/>
            <pc:sldMk cId="1020866915" sldId="473"/>
            <ac:spMk id="6" creationId="{7558858F-F340-942D-4E5A-A53E86BE183C}"/>
          </ac:spMkLst>
        </pc:spChg>
      </pc:sldChg>
      <pc:sldChg chg="addSp delSp modSp new">
        <pc:chgData name="Hervé Balsan" userId="S::herve.balsan@magny-les-hameaux.fr::6ae29359-120a-451c-9e8d-5ded7cfedebf" providerId="AD" clId="Web-{256D76A6-7CCF-F698-027D-9BC5D4B21D11}" dt="2025-02-07T11:11:15.122" v="67" actId="1076"/>
        <pc:sldMkLst>
          <pc:docMk/>
          <pc:sldMk cId="2773105576" sldId="474"/>
        </pc:sldMkLst>
        <pc:spChg chg="del">
          <ac:chgData name="Hervé Balsan" userId="S::herve.balsan@magny-les-hameaux.fr::6ae29359-120a-451c-9e8d-5ded7cfedebf" providerId="AD" clId="Web-{256D76A6-7CCF-F698-027D-9BC5D4B21D11}" dt="2025-02-07T11:09:10.350" v="16"/>
          <ac:spMkLst>
            <pc:docMk/>
            <pc:sldMk cId="2773105576" sldId="474"/>
            <ac:spMk id="2" creationId="{0B91E2C0-4931-A76E-FAC4-67502D68F56C}"/>
          </ac:spMkLst>
        </pc:spChg>
        <pc:spChg chg="del">
          <ac:chgData name="Hervé Balsan" userId="S::herve.balsan@magny-les-hameaux.fr::6ae29359-120a-451c-9e8d-5ded7cfedebf" providerId="AD" clId="Web-{256D76A6-7CCF-F698-027D-9BC5D4B21D11}" dt="2025-02-07T11:09:08.725" v="15"/>
          <ac:spMkLst>
            <pc:docMk/>
            <pc:sldMk cId="2773105576" sldId="474"/>
            <ac:spMk id="3" creationId="{CB4DD66F-EB64-D756-3C3D-E192E3F2441C}"/>
          </ac:spMkLst>
        </pc:spChg>
        <pc:spChg chg="del">
          <ac:chgData name="Hervé Balsan" userId="S::herve.balsan@magny-les-hameaux.fr::6ae29359-120a-451c-9e8d-5ded7cfedebf" providerId="AD" clId="Web-{256D76A6-7CCF-F698-027D-9BC5D4B21D11}" dt="2025-02-07T11:10:00.868" v="40"/>
          <ac:spMkLst>
            <pc:docMk/>
            <pc:sldMk cId="2773105576" sldId="474"/>
            <ac:spMk id="4" creationId="{839AC30F-68C9-A521-8271-27E8C7403363}"/>
          </ac:spMkLst>
        </pc:spChg>
        <pc:spChg chg="add mod">
          <ac:chgData name="Hervé Balsan" userId="S::herve.balsan@magny-les-hameaux.fr::6ae29359-120a-451c-9e8d-5ded7cfedebf" providerId="AD" clId="Web-{256D76A6-7CCF-F698-027D-9BC5D4B21D11}" dt="2025-02-07T11:10:44.713" v="60" actId="20577"/>
          <ac:spMkLst>
            <pc:docMk/>
            <pc:sldMk cId="2773105576" sldId="474"/>
            <ac:spMk id="8" creationId="{10DF35AD-636A-14C1-98CA-607C71DA69E3}"/>
          </ac:spMkLst>
        </pc:spChg>
        <pc:spChg chg="add del mod">
          <ac:chgData name="Hervé Balsan" userId="S::herve.balsan@magny-les-hameaux.fr::6ae29359-120a-451c-9e8d-5ded7cfedebf" providerId="AD" clId="Web-{256D76A6-7CCF-F698-027D-9BC5D4B21D11}" dt="2025-02-07T11:09:30.101" v="30"/>
          <ac:spMkLst>
            <pc:docMk/>
            <pc:sldMk cId="2773105576" sldId="474"/>
            <ac:spMk id="20" creationId="{1B23CFB5-1145-A1A0-C196-ACA514A3737A}"/>
          </ac:spMkLst>
        </pc:spChg>
        <pc:picChg chg="add">
          <ac:chgData name="Hervé Balsan" userId="S::herve.balsan@magny-les-hameaux.fr::6ae29359-120a-451c-9e8d-5ded7cfedebf" providerId="AD" clId="Web-{256D76A6-7CCF-F698-027D-9BC5D4B21D11}" dt="2025-02-07T11:09:17.772" v="17"/>
          <ac:picMkLst>
            <pc:docMk/>
            <pc:sldMk cId="2773105576" sldId="474"/>
            <ac:picMk id="6" creationId="{A3DF15C8-187A-E9A9-3DA9-0A1D2999168E}"/>
          </ac:picMkLst>
        </pc:picChg>
        <pc:picChg chg="add">
          <ac:chgData name="Hervé Balsan" userId="S::herve.balsan@magny-les-hameaux.fr::6ae29359-120a-451c-9e8d-5ded7cfedebf" providerId="AD" clId="Web-{256D76A6-7CCF-F698-027D-9BC5D4B21D11}" dt="2025-02-07T11:09:17.803" v="19"/>
          <ac:picMkLst>
            <pc:docMk/>
            <pc:sldMk cId="2773105576" sldId="474"/>
            <ac:picMk id="10" creationId="{7B5F5233-2CB9-2BA5-DF32-A5586533DA31}"/>
          </ac:picMkLst>
        </pc:picChg>
        <pc:picChg chg="add del">
          <ac:chgData name="Hervé Balsan" userId="S::herve.balsan@magny-les-hameaux.fr::6ae29359-120a-451c-9e8d-5ded7cfedebf" providerId="AD" clId="Web-{256D76A6-7CCF-F698-027D-9BC5D4B21D11}" dt="2025-02-07T11:09:22.866" v="25"/>
          <ac:picMkLst>
            <pc:docMk/>
            <pc:sldMk cId="2773105576" sldId="474"/>
            <ac:picMk id="12" creationId="{0E9DFAEB-C4A4-D905-BCC1-4AC84868DD30}"/>
          </ac:picMkLst>
        </pc:picChg>
        <pc:picChg chg="add del">
          <ac:chgData name="Hervé Balsan" userId="S::herve.balsan@magny-les-hameaux.fr::6ae29359-120a-451c-9e8d-5ded7cfedebf" providerId="AD" clId="Web-{256D76A6-7CCF-F698-027D-9BC5D4B21D11}" dt="2025-02-07T11:09:23.538" v="26"/>
          <ac:picMkLst>
            <pc:docMk/>
            <pc:sldMk cId="2773105576" sldId="474"/>
            <ac:picMk id="14" creationId="{7247BE4F-C388-C0F8-4959-E77137F4C843}"/>
          </ac:picMkLst>
        </pc:picChg>
        <pc:picChg chg="add del">
          <ac:chgData name="Hervé Balsan" userId="S::herve.balsan@magny-les-hameaux.fr::6ae29359-120a-451c-9e8d-5ded7cfedebf" providerId="AD" clId="Web-{256D76A6-7CCF-F698-027D-9BC5D4B21D11}" dt="2025-02-07T11:09:24.741" v="28"/>
          <ac:picMkLst>
            <pc:docMk/>
            <pc:sldMk cId="2773105576" sldId="474"/>
            <ac:picMk id="16" creationId="{0B3A6182-CD55-A261-0A42-7A2A097AB4F4}"/>
          </ac:picMkLst>
        </pc:picChg>
        <pc:picChg chg="add del">
          <ac:chgData name="Hervé Balsan" userId="S::herve.balsan@magny-les-hameaux.fr::6ae29359-120a-451c-9e8d-5ded7cfedebf" providerId="AD" clId="Web-{256D76A6-7CCF-F698-027D-9BC5D4B21D11}" dt="2025-02-07T11:09:24.054" v="27"/>
          <ac:picMkLst>
            <pc:docMk/>
            <pc:sldMk cId="2773105576" sldId="474"/>
            <ac:picMk id="18" creationId="{6AE480D5-E398-0A6F-82A4-332CB3663E21}"/>
          </ac:picMkLst>
        </pc:picChg>
        <pc:picChg chg="add mod">
          <ac:chgData name="Hervé Balsan" userId="S::herve.balsan@magny-les-hameaux.fr::6ae29359-120a-451c-9e8d-5ded7cfedebf" providerId="AD" clId="Web-{256D76A6-7CCF-F698-027D-9BC5D4B21D11}" dt="2025-02-07T11:09:34.726" v="32" actId="1076"/>
          <ac:picMkLst>
            <pc:docMk/>
            <pc:sldMk cId="2773105576" sldId="474"/>
            <ac:picMk id="21" creationId="{55CBA4F1-FB9C-97D0-5CB5-158C1D16E46E}"/>
          </ac:picMkLst>
        </pc:picChg>
        <pc:picChg chg="add mod">
          <ac:chgData name="Hervé Balsan" userId="S::herve.balsan@magny-les-hameaux.fr::6ae29359-120a-451c-9e8d-5ded7cfedebf" providerId="AD" clId="Web-{256D76A6-7CCF-F698-027D-9BC5D4B21D11}" dt="2025-02-07T11:09:39.679" v="35" actId="1076"/>
          <ac:picMkLst>
            <pc:docMk/>
            <pc:sldMk cId="2773105576" sldId="474"/>
            <ac:picMk id="22" creationId="{49202D20-5553-B493-C9FD-4758E2EBC5A3}"/>
          </ac:picMkLst>
        </pc:picChg>
        <pc:picChg chg="add del mod">
          <ac:chgData name="Hervé Balsan" userId="S::herve.balsan@magny-les-hameaux.fr::6ae29359-120a-451c-9e8d-5ded7cfedebf" providerId="AD" clId="Web-{256D76A6-7CCF-F698-027D-9BC5D4B21D11}" dt="2025-02-07T11:10:56.245" v="61"/>
          <ac:picMkLst>
            <pc:docMk/>
            <pc:sldMk cId="2773105576" sldId="474"/>
            <ac:picMk id="23" creationId="{5096E985-8186-334C-ED9B-8F91C1D28B85}"/>
          </ac:picMkLst>
        </pc:picChg>
        <pc:picChg chg="add del mod">
          <ac:chgData name="Hervé Balsan" userId="S::herve.balsan@magny-les-hameaux.fr::6ae29359-120a-451c-9e8d-5ded7cfedebf" providerId="AD" clId="Web-{256D76A6-7CCF-F698-027D-9BC5D4B21D11}" dt="2025-02-07T11:10:56.589" v="62"/>
          <ac:picMkLst>
            <pc:docMk/>
            <pc:sldMk cId="2773105576" sldId="474"/>
            <ac:picMk id="24" creationId="{014C6AF1-E28D-EA7C-0DC1-12C10C56004A}"/>
          </ac:picMkLst>
        </pc:picChg>
        <pc:picChg chg="add mod">
          <ac:chgData name="Hervé Balsan" userId="S::herve.balsan@magny-les-hameaux.fr::6ae29359-120a-451c-9e8d-5ded7cfedebf" providerId="AD" clId="Web-{256D76A6-7CCF-F698-027D-9BC5D4B21D11}" dt="2025-02-07T11:11:08.745" v="64" actId="1076"/>
          <ac:picMkLst>
            <pc:docMk/>
            <pc:sldMk cId="2773105576" sldId="474"/>
            <ac:picMk id="25" creationId="{BF4E2D6A-ABD7-0409-89B9-01C9C5E891BC}"/>
          </ac:picMkLst>
        </pc:picChg>
        <pc:picChg chg="add mod">
          <ac:chgData name="Hervé Balsan" userId="S::herve.balsan@magny-les-hameaux.fr::6ae29359-120a-451c-9e8d-5ded7cfedebf" providerId="AD" clId="Web-{256D76A6-7CCF-F698-027D-9BC5D4B21D11}" dt="2025-02-07T11:11:15.122" v="67" actId="1076"/>
          <ac:picMkLst>
            <pc:docMk/>
            <pc:sldMk cId="2773105576" sldId="474"/>
            <ac:picMk id="26" creationId="{B607D40D-734B-4350-083E-1D180EF76BC8}"/>
          </ac:picMkLst>
        </pc:picChg>
      </pc:sldChg>
      <pc:sldChg chg="addSp delSp modSp new">
        <pc:chgData name="Hervé Balsan" userId="S::herve.balsan@magny-les-hameaux.fr::6ae29359-120a-451c-9e8d-5ded7cfedebf" providerId="AD" clId="Web-{256D76A6-7CCF-F698-027D-9BC5D4B21D11}" dt="2025-02-07T11:18:58.342" v="137" actId="1076"/>
        <pc:sldMkLst>
          <pc:docMk/>
          <pc:sldMk cId="3000414127" sldId="475"/>
        </pc:sldMkLst>
        <pc:spChg chg="del">
          <ac:chgData name="Hervé Balsan" userId="S::herve.balsan@magny-les-hameaux.fr::6ae29359-120a-451c-9e8d-5ded7cfedebf" providerId="AD" clId="Web-{256D76A6-7CCF-F698-027D-9BC5D4B21D11}" dt="2025-02-07T11:10:09.930" v="43"/>
          <ac:spMkLst>
            <pc:docMk/>
            <pc:sldMk cId="3000414127" sldId="475"/>
            <ac:spMk id="2" creationId="{039791C7-53B7-5AC8-3798-36550B19A8BC}"/>
          </ac:spMkLst>
        </pc:spChg>
        <pc:spChg chg="del">
          <ac:chgData name="Hervé Balsan" userId="S::herve.balsan@magny-les-hameaux.fr::6ae29359-120a-451c-9e8d-5ded7cfedebf" providerId="AD" clId="Web-{256D76A6-7CCF-F698-027D-9BC5D4B21D11}" dt="2025-02-07T11:10:09.243" v="42"/>
          <ac:spMkLst>
            <pc:docMk/>
            <pc:sldMk cId="3000414127" sldId="475"/>
            <ac:spMk id="3" creationId="{143FDB66-F837-AF1B-F566-E25C56A6F045}"/>
          </ac:spMkLst>
        </pc:spChg>
        <pc:spChg chg="del">
          <ac:chgData name="Hervé Balsan" userId="S::herve.balsan@magny-les-hameaux.fr::6ae29359-120a-451c-9e8d-5ded7cfedebf" providerId="AD" clId="Web-{256D76A6-7CCF-F698-027D-9BC5D4B21D11}" dt="2025-02-07T11:10:11.868" v="44"/>
          <ac:spMkLst>
            <pc:docMk/>
            <pc:sldMk cId="3000414127" sldId="475"/>
            <ac:spMk id="4" creationId="{0EFED1A8-43B3-8EB2-1C9B-A173B2FF68E5}"/>
          </ac:spMkLst>
        </pc:spChg>
        <pc:spChg chg="add mod">
          <ac:chgData name="Hervé Balsan" userId="S::herve.balsan@magny-les-hameaux.fr::6ae29359-120a-451c-9e8d-5ded7cfedebf" providerId="AD" clId="Web-{256D76A6-7CCF-F698-027D-9BC5D4B21D11}" dt="2025-02-07T11:10:26.619" v="58" actId="20577"/>
          <ac:spMkLst>
            <pc:docMk/>
            <pc:sldMk cId="3000414127" sldId="475"/>
            <ac:spMk id="8" creationId="{0CE37671-9489-5455-59F8-9E10412AF6DC}"/>
          </ac:spMkLst>
        </pc:spChg>
        <pc:spChg chg="add del">
          <ac:chgData name="Hervé Balsan" userId="S::herve.balsan@magny-les-hameaux.fr::6ae29359-120a-451c-9e8d-5ded7cfedebf" providerId="AD" clId="Web-{256D76A6-7CCF-F698-027D-9BC5D4B21D11}" dt="2025-02-07T11:10:22.040" v="57"/>
          <ac:spMkLst>
            <pc:docMk/>
            <pc:sldMk cId="3000414127" sldId="475"/>
            <ac:spMk id="20" creationId="{2DCD6926-9BA1-C911-AA89-2309D4E74B34}"/>
          </ac:spMkLst>
        </pc:spChg>
        <pc:picChg chg="add">
          <ac:chgData name="Hervé Balsan" userId="S::herve.balsan@magny-les-hameaux.fr::6ae29359-120a-451c-9e8d-5ded7cfedebf" providerId="AD" clId="Web-{256D76A6-7CCF-F698-027D-9BC5D4B21D11}" dt="2025-02-07T11:10:13.821" v="45"/>
          <ac:picMkLst>
            <pc:docMk/>
            <pc:sldMk cId="3000414127" sldId="475"/>
            <ac:picMk id="6" creationId="{7AA46EF1-B218-2DCB-2017-427CB081FBB0}"/>
          </ac:picMkLst>
        </pc:picChg>
        <pc:picChg chg="add">
          <ac:chgData name="Hervé Balsan" userId="S::herve.balsan@magny-les-hameaux.fr::6ae29359-120a-451c-9e8d-5ded7cfedebf" providerId="AD" clId="Web-{256D76A6-7CCF-F698-027D-9BC5D4B21D11}" dt="2025-02-07T11:10:13.853" v="47"/>
          <ac:picMkLst>
            <pc:docMk/>
            <pc:sldMk cId="3000414127" sldId="475"/>
            <ac:picMk id="10" creationId="{D88B8EC8-DF0B-A420-DEED-17B6E656D239}"/>
          </ac:picMkLst>
        </pc:picChg>
        <pc:picChg chg="add del">
          <ac:chgData name="Hervé Balsan" userId="S::herve.balsan@magny-les-hameaux.fr::6ae29359-120a-451c-9e8d-5ded7cfedebf" providerId="AD" clId="Web-{256D76A6-7CCF-F698-027D-9BC5D4B21D11}" dt="2025-02-07T11:10:19.993" v="54"/>
          <ac:picMkLst>
            <pc:docMk/>
            <pc:sldMk cId="3000414127" sldId="475"/>
            <ac:picMk id="12" creationId="{39C628FD-32A4-1511-2655-5D5BEF96EFF3}"/>
          </ac:picMkLst>
        </pc:picChg>
        <pc:picChg chg="add del">
          <ac:chgData name="Hervé Balsan" userId="S::herve.balsan@magny-les-hameaux.fr::6ae29359-120a-451c-9e8d-5ded7cfedebf" providerId="AD" clId="Web-{256D76A6-7CCF-F698-027D-9BC5D4B21D11}" dt="2025-02-07T11:10:20.837" v="55"/>
          <ac:picMkLst>
            <pc:docMk/>
            <pc:sldMk cId="3000414127" sldId="475"/>
            <ac:picMk id="14" creationId="{FAC33441-17EA-627E-7955-6E2B148B2936}"/>
          </ac:picMkLst>
        </pc:picChg>
        <pc:picChg chg="add del">
          <ac:chgData name="Hervé Balsan" userId="S::herve.balsan@magny-les-hameaux.fr::6ae29359-120a-451c-9e8d-5ded7cfedebf" providerId="AD" clId="Web-{256D76A6-7CCF-F698-027D-9BC5D4B21D11}" dt="2025-02-07T11:10:18.712" v="53"/>
          <ac:picMkLst>
            <pc:docMk/>
            <pc:sldMk cId="3000414127" sldId="475"/>
            <ac:picMk id="16" creationId="{69E9ECD3-6C1B-CC20-9EB1-AE6CFF17A4CF}"/>
          </ac:picMkLst>
        </pc:picChg>
        <pc:picChg chg="add del">
          <ac:chgData name="Hervé Balsan" userId="S::herve.balsan@magny-les-hameaux.fr::6ae29359-120a-451c-9e8d-5ded7cfedebf" providerId="AD" clId="Web-{256D76A6-7CCF-F698-027D-9BC5D4B21D11}" dt="2025-02-07T11:10:20.869" v="56"/>
          <ac:picMkLst>
            <pc:docMk/>
            <pc:sldMk cId="3000414127" sldId="475"/>
            <ac:picMk id="18" creationId="{E417996E-4885-6166-CB2E-AE8C0C6C2FFD}"/>
          </ac:picMkLst>
        </pc:picChg>
        <pc:picChg chg="add mod">
          <ac:chgData name="Hervé Balsan" userId="S::herve.balsan@magny-les-hameaux.fr::6ae29359-120a-451c-9e8d-5ded7cfedebf" providerId="AD" clId="Web-{256D76A6-7CCF-F698-027D-9BC5D4B21D11}" dt="2025-02-07T11:18:56.764" v="136" actId="1076"/>
          <ac:picMkLst>
            <pc:docMk/>
            <pc:sldMk cId="3000414127" sldId="475"/>
            <ac:picMk id="21" creationId="{2E468EDA-0139-7F07-5486-5C6E896044BB}"/>
          </ac:picMkLst>
        </pc:picChg>
        <pc:picChg chg="add mod">
          <ac:chgData name="Hervé Balsan" userId="S::herve.balsan@magny-les-hameaux.fr::6ae29359-120a-451c-9e8d-5ded7cfedebf" providerId="AD" clId="Web-{256D76A6-7CCF-F698-027D-9BC5D4B21D11}" dt="2025-02-07T11:18:58.342" v="137" actId="1076"/>
          <ac:picMkLst>
            <pc:docMk/>
            <pc:sldMk cId="3000414127" sldId="475"/>
            <ac:picMk id="22" creationId="{4E013C0E-C85E-7F02-6E6A-0EF261759DFE}"/>
          </ac:picMkLst>
        </pc:picChg>
        <pc:picChg chg="add mod">
          <ac:chgData name="Hervé Balsan" userId="S::herve.balsan@magny-les-hameaux.fr::6ae29359-120a-451c-9e8d-5ded7cfedebf" providerId="AD" clId="Web-{256D76A6-7CCF-F698-027D-9BC5D4B21D11}" dt="2025-02-07T11:13:22.376" v="80" actId="1076"/>
          <ac:picMkLst>
            <pc:docMk/>
            <pc:sldMk cId="3000414127" sldId="475"/>
            <ac:picMk id="23" creationId="{7A7026F5-6A2E-999C-CFFD-9540093F4E92}"/>
          </ac:picMkLst>
        </pc:picChg>
        <pc:picChg chg="add mod">
          <ac:chgData name="Hervé Balsan" userId="S::herve.balsan@magny-les-hameaux.fr::6ae29359-120a-451c-9e8d-5ded7cfedebf" providerId="AD" clId="Web-{256D76A6-7CCF-F698-027D-9BC5D4B21D11}" dt="2025-02-07T11:13:28.798" v="82" actId="1076"/>
          <ac:picMkLst>
            <pc:docMk/>
            <pc:sldMk cId="3000414127" sldId="475"/>
            <ac:picMk id="24" creationId="{B212E691-24E8-F445-3760-C6C3DC7DD8AA}"/>
          </ac:picMkLst>
        </pc:picChg>
      </pc:sldChg>
      <pc:sldChg chg="addSp delSp new del">
        <pc:chgData name="Hervé Balsan" userId="S::herve.balsan@magny-les-hameaux.fr::6ae29359-120a-451c-9e8d-5ded7cfedebf" providerId="AD" clId="Web-{256D76A6-7CCF-F698-027D-9BC5D4B21D11}" dt="2025-02-07T11:14:36.347" v="97"/>
        <pc:sldMkLst>
          <pc:docMk/>
          <pc:sldMk cId="129506307" sldId="476"/>
        </pc:sldMkLst>
        <pc:spChg chg="del">
          <ac:chgData name="Hervé Balsan" userId="S::herve.balsan@magny-les-hameaux.fr::6ae29359-120a-451c-9e8d-5ded7cfedebf" providerId="AD" clId="Web-{256D76A6-7CCF-F698-027D-9BC5D4B21D11}" dt="2025-02-07T11:12:38.608" v="70"/>
          <ac:spMkLst>
            <pc:docMk/>
            <pc:sldMk cId="129506307" sldId="476"/>
            <ac:spMk id="2" creationId="{C4BC6F2F-7858-1575-B018-1C52533D33C8}"/>
          </ac:spMkLst>
        </pc:spChg>
        <pc:spChg chg="del">
          <ac:chgData name="Hervé Balsan" userId="S::herve.balsan@magny-les-hameaux.fr::6ae29359-120a-451c-9e8d-5ded7cfedebf" providerId="AD" clId="Web-{256D76A6-7CCF-F698-027D-9BC5D4B21D11}" dt="2025-02-07T11:12:37.952" v="69"/>
          <ac:spMkLst>
            <pc:docMk/>
            <pc:sldMk cId="129506307" sldId="476"/>
            <ac:spMk id="3" creationId="{F3FD98D1-5A77-3325-465B-44945B2BF9B8}"/>
          </ac:spMkLst>
        </pc:spChg>
        <pc:spChg chg="del">
          <ac:chgData name="Hervé Balsan" userId="S::herve.balsan@magny-les-hameaux.fr::6ae29359-120a-451c-9e8d-5ded7cfedebf" providerId="AD" clId="Web-{256D76A6-7CCF-F698-027D-9BC5D4B21D11}" dt="2025-02-07T11:12:45.265" v="74"/>
          <ac:spMkLst>
            <pc:docMk/>
            <pc:sldMk cId="129506307" sldId="476"/>
            <ac:spMk id="4" creationId="{73567DD9-4BA5-A3C5-FD84-2A83DE4A7295}"/>
          </ac:spMkLst>
        </pc:spChg>
        <pc:spChg chg="add">
          <ac:chgData name="Hervé Balsan" userId="S::herve.balsan@magny-les-hameaux.fr::6ae29359-120a-451c-9e8d-5ded7cfedebf" providerId="AD" clId="Web-{256D76A6-7CCF-F698-027D-9BC5D4B21D11}" dt="2025-02-07T11:12:40.765" v="72"/>
          <ac:spMkLst>
            <pc:docMk/>
            <pc:sldMk cId="129506307" sldId="476"/>
            <ac:spMk id="8" creationId="{9B2ACCB8-B042-2CC1-2AF5-DF8DADFCB5AF}"/>
          </ac:spMkLst>
        </pc:spChg>
        <pc:picChg chg="add">
          <ac:chgData name="Hervé Balsan" userId="S::herve.balsan@magny-les-hameaux.fr::6ae29359-120a-451c-9e8d-5ded7cfedebf" providerId="AD" clId="Web-{256D76A6-7CCF-F698-027D-9BC5D4B21D11}" dt="2025-02-07T11:12:40.749" v="71"/>
          <ac:picMkLst>
            <pc:docMk/>
            <pc:sldMk cId="129506307" sldId="476"/>
            <ac:picMk id="6" creationId="{8C63D13E-09B9-287F-96C4-07DD08BAC8C5}"/>
          </ac:picMkLst>
        </pc:picChg>
        <pc:picChg chg="add">
          <ac:chgData name="Hervé Balsan" userId="S::herve.balsan@magny-les-hameaux.fr::6ae29359-120a-451c-9e8d-5ded7cfedebf" providerId="AD" clId="Web-{256D76A6-7CCF-F698-027D-9BC5D4B21D11}" dt="2025-02-07T11:12:40.780" v="73"/>
          <ac:picMkLst>
            <pc:docMk/>
            <pc:sldMk cId="129506307" sldId="476"/>
            <ac:picMk id="10" creationId="{424D71FF-9E87-52F3-6DA7-5163C9ECEF29}"/>
          </ac:picMkLst>
        </pc:picChg>
      </pc:sldChg>
      <pc:sldChg chg="addSp delSp modSp new">
        <pc:chgData name="Hervé Balsan" userId="S::herve.balsan@magny-les-hameaux.fr::6ae29359-120a-451c-9e8d-5ded7cfedebf" providerId="AD" clId="Web-{256D76A6-7CCF-F698-027D-9BC5D4B21D11}" dt="2025-02-07T11:19:03.014" v="138"/>
        <pc:sldMkLst>
          <pc:docMk/>
          <pc:sldMk cId="2670289512" sldId="477"/>
        </pc:sldMkLst>
        <pc:spChg chg="del">
          <ac:chgData name="Hervé Balsan" userId="S::herve.balsan@magny-les-hameaux.fr::6ae29359-120a-451c-9e8d-5ded7cfedebf" providerId="AD" clId="Web-{256D76A6-7CCF-F698-027D-9BC5D4B21D11}" dt="2025-02-07T11:13:52.783" v="87"/>
          <ac:spMkLst>
            <pc:docMk/>
            <pc:sldMk cId="2670289512" sldId="477"/>
            <ac:spMk id="3" creationId="{BCB33077-F6A6-B238-EEEC-28025FDF5B5C}"/>
          </ac:spMkLst>
        </pc:spChg>
        <pc:spChg chg="del">
          <ac:chgData name="Hervé Balsan" userId="S::herve.balsan@magny-les-hameaux.fr::6ae29359-120a-451c-9e8d-5ded7cfedebf" providerId="AD" clId="Web-{256D76A6-7CCF-F698-027D-9BC5D4B21D11}" dt="2025-02-07T11:19:03.014" v="138"/>
          <ac:spMkLst>
            <pc:docMk/>
            <pc:sldMk cId="2670289512" sldId="477"/>
            <ac:spMk id="4" creationId="{18EE4504-D002-D7DF-5401-883AA6A132A7}"/>
          </ac:spMkLst>
        </pc:spChg>
        <pc:spChg chg="add del">
          <ac:chgData name="Hervé Balsan" userId="S::herve.balsan@magny-les-hameaux.fr::6ae29359-120a-451c-9e8d-5ded7cfedebf" providerId="AD" clId="Web-{256D76A6-7CCF-F698-027D-9BC5D4B21D11}" dt="2025-02-07T11:14:01.018" v="89"/>
          <ac:spMkLst>
            <pc:docMk/>
            <pc:sldMk cId="2670289512" sldId="477"/>
            <ac:spMk id="8" creationId="{04121AC7-CEF0-61AC-E255-481EF4AD3009}"/>
          </ac:spMkLst>
        </pc:spChg>
        <pc:picChg chg="add">
          <ac:chgData name="Hervé Balsan" userId="S::herve.balsan@magny-les-hameaux.fr::6ae29359-120a-451c-9e8d-5ded7cfedebf" providerId="AD" clId="Web-{256D76A6-7CCF-F698-027D-9BC5D4B21D11}" dt="2025-02-07T11:13:48.533" v="84"/>
          <ac:picMkLst>
            <pc:docMk/>
            <pc:sldMk cId="2670289512" sldId="477"/>
            <ac:picMk id="6" creationId="{F7F33747-B5C8-EB45-D6E8-2FCAADDD3C6F}"/>
          </ac:picMkLst>
        </pc:picChg>
        <pc:picChg chg="add">
          <ac:chgData name="Hervé Balsan" userId="S::herve.balsan@magny-les-hameaux.fr::6ae29359-120a-451c-9e8d-5ded7cfedebf" providerId="AD" clId="Web-{256D76A6-7CCF-F698-027D-9BC5D4B21D11}" dt="2025-02-07T11:13:48.564" v="86"/>
          <ac:picMkLst>
            <pc:docMk/>
            <pc:sldMk cId="2670289512" sldId="477"/>
            <ac:picMk id="10" creationId="{902EED8D-2BF6-D47E-45B4-9CFCD16EB7F1}"/>
          </ac:picMkLst>
        </pc:picChg>
        <pc:picChg chg="add mod">
          <ac:chgData name="Hervé Balsan" userId="S::herve.balsan@magny-les-hameaux.fr::6ae29359-120a-451c-9e8d-5ded7cfedebf" providerId="AD" clId="Web-{256D76A6-7CCF-F698-027D-9BC5D4B21D11}" dt="2025-02-07T11:14:11.690" v="92" actId="14100"/>
          <ac:picMkLst>
            <pc:docMk/>
            <pc:sldMk cId="2670289512" sldId="477"/>
            <ac:picMk id="11" creationId="{5ACB470B-F7F0-F516-088C-5C50BA7DA90D}"/>
          </ac:picMkLst>
        </pc:picChg>
        <pc:picChg chg="add mod">
          <ac:chgData name="Hervé Balsan" userId="S::herve.balsan@magny-les-hameaux.fr::6ae29359-120a-451c-9e8d-5ded7cfedebf" providerId="AD" clId="Web-{256D76A6-7CCF-F698-027D-9BC5D4B21D11}" dt="2025-02-07T11:14:30.456" v="96" actId="1076"/>
          <ac:picMkLst>
            <pc:docMk/>
            <pc:sldMk cId="2670289512" sldId="477"/>
            <ac:picMk id="12" creationId="{00D2E6A2-DF21-811F-D97A-550C73526D3B}"/>
          </ac:picMkLst>
        </pc:picChg>
      </pc:sldChg>
      <pc:sldChg chg="addSp delSp modSp del">
        <pc:chgData name="Hervé Balsan" userId="S::herve.balsan@magny-les-hameaux.fr::6ae29359-120a-451c-9e8d-5ded7cfedebf" providerId="AD" clId="Web-{256D76A6-7CCF-F698-027D-9BC5D4B21D11}" dt="2025-02-07T11:08:56.849" v="13"/>
        <pc:sldMkLst>
          <pc:docMk/>
          <pc:sldMk cId="3235585622" sldId="477"/>
        </pc:sldMkLst>
        <pc:spChg chg="mod">
          <ac:chgData name="Hervé Balsan" userId="S::herve.balsan@magny-les-hameaux.fr::6ae29359-120a-451c-9e8d-5ded7cfedebf" providerId="AD" clId="Web-{256D76A6-7CCF-F698-027D-9BC5D4B21D11}" dt="2025-02-07T11:08:49.115" v="8" actId="20577"/>
          <ac:spMkLst>
            <pc:docMk/>
            <pc:sldMk cId="3235585622" sldId="477"/>
            <ac:spMk id="4" creationId="{2BEEC8C5-A1D6-1151-25DA-BFBD02A16F6A}"/>
          </ac:spMkLst>
        </pc:spChg>
        <pc:picChg chg="add del mod">
          <ac:chgData name="Hervé Balsan" userId="S::herve.balsan@magny-les-hameaux.fr::6ae29359-120a-451c-9e8d-5ded7cfedebf" providerId="AD" clId="Web-{256D76A6-7CCF-F698-027D-9BC5D4B21D11}" dt="2025-02-07T11:08:34.614" v="7"/>
          <ac:picMkLst>
            <pc:docMk/>
            <pc:sldMk cId="3235585622" sldId="477"/>
            <ac:picMk id="2" creationId="{F8FA8338-C653-319B-F7C0-25D2A892A871}"/>
          </ac:picMkLst>
        </pc:picChg>
      </pc:sldChg>
      <pc:sldChg chg="del">
        <pc:chgData name="Hervé Balsan" userId="S::herve.balsan@magny-les-hameaux.fr::6ae29359-120a-451c-9e8d-5ded7cfedebf" providerId="AD" clId="Web-{256D76A6-7CCF-F698-027D-9BC5D4B21D11}" dt="2025-02-07T11:08:54.115" v="11"/>
        <pc:sldMkLst>
          <pc:docMk/>
          <pc:sldMk cId="1347198325" sldId="478"/>
        </pc:sldMkLst>
      </pc:sldChg>
      <pc:sldChg chg="addSp delSp modSp new">
        <pc:chgData name="Hervé Balsan" userId="S::herve.balsan@magny-les-hameaux.fr::6ae29359-120a-451c-9e8d-5ded7cfedebf" providerId="AD" clId="Web-{256D76A6-7CCF-F698-027D-9BC5D4B21D11}" dt="2025-02-07T11:15:18.708" v="106" actId="1076"/>
        <pc:sldMkLst>
          <pc:docMk/>
          <pc:sldMk cId="3194839710" sldId="478"/>
        </pc:sldMkLst>
        <pc:spChg chg="del">
          <ac:chgData name="Hervé Balsan" userId="S::herve.balsan@magny-les-hameaux.fr::6ae29359-120a-451c-9e8d-5ded7cfedebf" providerId="AD" clId="Web-{256D76A6-7CCF-F698-027D-9BC5D4B21D11}" dt="2025-02-07T11:14:46.910" v="101"/>
          <ac:spMkLst>
            <pc:docMk/>
            <pc:sldMk cId="3194839710" sldId="478"/>
            <ac:spMk id="2" creationId="{95A1E829-6B89-9C24-ADFA-4965E317616E}"/>
          </ac:spMkLst>
        </pc:spChg>
        <pc:spChg chg="del">
          <ac:chgData name="Hervé Balsan" userId="S::herve.balsan@magny-les-hameaux.fr::6ae29359-120a-451c-9e8d-5ded7cfedebf" providerId="AD" clId="Web-{256D76A6-7CCF-F698-027D-9BC5D4B21D11}" dt="2025-02-07T11:14:46.910" v="100"/>
          <ac:spMkLst>
            <pc:docMk/>
            <pc:sldMk cId="3194839710" sldId="478"/>
            <ac:spMk id="3" creationId="{8EF33E55-AA6D-8EAC-421A-37D5C7DA5929}"/>
          </ac:spMkLst>
        </pc:spChg>
        <pc:spChg chg="del">
          <ac:chgData name="Hervé Balsan" userId="S::herve.balsan@magny-les-hameaux.fr::6ae29359-120a-451c-9e8d-5ded7cfedebf" providerId="AD" clId="Web-{256D76A6-7CCF-F698-027D-9BC5D4B21D11}" dt="2025-02-07T11:14:46.910" v="99"/>
          <ac:spMkLst>
            <pc:docMk/>
            <pc:sldMk cId="3194839710" sldId="478"/>
            <ac:spMk id="4" creationId="{F64899A2-0AEF-55A5-CA09-125030457D50}"/>
          </ac:spMkLst>
        </pc:spChg>
        <pc:spChg chg="add">
          <ac:chgData name="Hervé Balsan" userId="S::herve.balsan@magny-les-hameaux.fr::6ae29359-120a-451c-9e8d-5ded7cfedebf" providerId="AD" clId="Web-{256D76A6-7CCF-F698-027D-9BC5D4B21D11}" dt="2025-02-07T11:14:49.660" v="102"/>
          <ac:spMkLst>
            <pc:docMk/>
            <pc:sldMk cId="3194839710" sldId="478"/>
            <ac:spMk id="6" creationId="{9B2ACCB8-B042-2CC1-2AF5-DF8DADFCB5AF}"/>
          </ac:spMkLst>
        </pc:spChg>
        <pc:picChg chg="add">
          <ac:chgData name="Hervé Balsan" userId="S::herve.balsan@magny-les-hameaux.fr::6ae29359-120a-451c-9e8d-5ded7cfedebf" providerId="AD" clId="Web-{256D76A6-7CCF-F698-027D-9BC5D4B21D11}" dt="2025-02-07T11:14:49.660" v="102"/>
          <ac:picMkLst>
            <pc:docMk/>
            <pc:sldMk cId="3194839710" sldId="478"/>
            <ac:picMk id="5" creationId="{8C63D13E-09B9-287F-96C4-07DD08BAC8C5}"/>
          </ac:picMkLst>
        </pc:picChg>
        <pc:picChg chg="add">
          <ac:chgData name="Hervé Balsan" userId="S::herve.balsan@magny-les-hameaux.fr::6ae29359-120a-451c-9e8d-5ded7cfedebf" providerId="AD" clId="Web-{256D76A6-7CCF-F698-027D-9BC5D4B21D11}" dt="2025-02-07T11:14:49.660" v="102"/>
          <ac:picMkLst>
            <pc:docMk/>
            <pc:sldMk cId="3194839710" sldId="478"/>
            <ac:picMk id="7" creationId="{424D71FF-9E87-52F3-6DA7-5163C9ECEF29}"/>
          </ac:picMkLst>
        </pc:picChg>
        <pc:picChg chg="add mod">
          <ac:chgData name="Hervé Balsan" userId="S::herve.balsan@magny-les-hameaux.fr::6ae29359-120a-451c-9e8d-5ded7cfedebf" providerId="AD" clId="Web-{256D76A6-7CCF-F698-027D-9BC5D4B21D11}" dt="2025-02-07T11:15:13.474" v="104" actId="1076"/>
          <ac:picMkLst>
            <pc:docMk/>
            <pc:sldMk cId="3194839710" sldId="478"/>
            <ac:picMk id="8" creationId="{4E3C0A44-8E6B-4BC8-C9D2-80B8F09D9038}"/>
          </ac:picMkLst>
        </pc:picChg>
        <pc:picChg chg="add mod">
          <ac:chgData name="Hervé Balsan" userId="S::herve.balsan@magny-les-hameaux.fr::6ae29359-120a-451c-9e8d-5ded7cfedebf" providerId="AD" clId="Web-{256D76A6-7CCF-F698-027D-9BC5D4B21D11}" dt="2025-02-07T11:15:18.708" v="106" actId="1076"/>
          <ac:picMkLst>
            <pc:docMk/>
            <pc:sldMk cId="3194839710" sldId="478"/>
            <ac:picMk id="9" creationId="{09C15184-E975-569C-4B84-AE4DFBBA0A52}"/>
          </ac:picMkLst>
        </pc:picChg>
      </pc:sldChg>
      <pc:sldChg chg="addSp delSp modSp new">
        <pc:chgData name="Hervé Balsan" userId="S::herve.balsan@magny-les-hameaux.fr::6ae29359-120a-451c-9e8d-5ded7cfedebf" providerId="AD" clId="Web-{256D76A6-7CCF-F698-027D-9BC5D4B21D11}" dt="2025-02-07T11:16:05.116" v="121" actId="1076"/>
        <pc:sldMkLst>
          <pc:docMk/>
          <pc:sldMk cId="2695145100" sldId="479"/>
        </pc:sldMkLst>
        <pc:spChg chg="del">
          <ac:chgData name="Hervé Balsan" userId="S::herve.balsan@magny-les-hameaux.fr::6ae29359-120a-451c-9e8d-5ded7cfedebf" providerId="AD" clId="Web-{256D76A6-7CCF-F698-027D-9BC5D4B21D11}" dt="2025-02-07T11:15:24.146" v="110"/>
          <ac:spMkLst>
            <pc:docMk/>
            <pc:sldMk cId="2695145100" sldId="479"/>
            <ac:spMk id="2" creationId="{9C7BD211-27F2-669A-9581-27A2883BED7F}"/>
          </ac:spMkLst>
        </pc:spChg>
        <pc:spChg chg="del">
          <ac:chgData name="Hervé Balsan" userId="S::herve.balsan@magny-les-hameaux.fr::6ae29359-120a-451c-9e8d-5ded7cfedebf" providerId="AD" clId="Web-{256D76A6-7CCF-F698-027D-9BC5D4B21D11}" dt="2025-02-07T11:15:24.146" v="109"/>
          <ac:spMkLst>
            <pc:docMk/>
            <pc:sldMk cId="2695145100" sldId="479"/>
            <ac:spMk id="3" creationId="{87DF4D2A-7039-C8D6-FCD0-0835D9807D91}"/>
          </ac:spMkLst>
        </pc:spChg>
        <pc:spChg chg="del">
          <ac:chgData name="Hervé Balsan" userId="S::herve.balsan@magny-les-hameaux.fr::6ae29359-120a-451c-9e8d-5ded7cfedebf" providerId="AD" clId="Web-{256D76A6-7CCF-F698-027D-9BC5D4B21D11}" dt="2025-02-07T11:15:24.146" v="108"/>
          <ac:spMkLst>
            <pc:docMk/>
            <pc:sldMk cId="2695145100" sldId="479"/>
            <ac:spMk id="4" creationId="{3196DC58-D034-5AEC-0495-B0535B382EC9}"/>
          </ac:spMkLst>
        </pc:spChg>
        <pc:spChg chg="add">
          <ac:chgData name="Hervé Balsan" userId="S::herve.balsan@magny-les-hameaux.fr::6ae29359-120a-451c-9e8d-5ded7cfedebf" providerId="AD" clId="Web-{256D76A6-7CCF-F698-027D-9BC5D4B21D11}" dt="2025-02-07T11:15:25.396" v="111"/>
          <ac:spMkLst>
            <pc:docMk/>
            <pc:sldMk cId="2695145100" sldId="479"/>
            <ac:spMk id="6" creationId="{141C76E9-1799-C492-EF22-6633DFD9B933}"/>
          </ac:spMkLst>
        </pc:spChg>
        <pc:picChg chg="add">
          <ac:chgData name="Hervé Balsan" userId="S::herve.balsan@magny-les-hameaux.fr::6ae29359-120a-451c-9e8d-5ded7cfedebf" providerId="AD" clId="Web-{256D76A6-7CCF-F698-027D-9BC5D4B21D11}" dt="2025-02-07T11:15:25.396" v="111"/>
          <ac:picMkLst>
            <pc:docMk/>
            <pc:sldMk cId="2695145100" sldId="479"/>
            <ac:picMk id="5" creationId="{0CCA2762-E348-1FA4-8DF6-6EB757113B38}"/>
          </ac:picMkLst>
        </pc:picChg>
        <pc:picChg chg="add">
          <ac:chgData name="Hervé Balsan" userId="S::herve.balsan@magny-les-hameaux.fr::6ae29359-120a-451c-9e8d-5ded7cfedebf" providerId="AD" clId="Web-{256D76A6-7CCF-F698-027D-9BC5D4B21D11}" dt="2025-02-07T11:15:25.396" v="111"/>
          <ac:picMkLst>
            <pc:docMk/>
            <pc:sldMk cId="2695145100" sldId="479"/>
            <ac:picMk id="7" creationId="{E33B37F5-8CA3-82FA-C505-48065539C048}"/>
          </ac:picMkLst>
        </pc:picChg>
        <pc:picChg chg="add mod">
          <ac:chgData name="Hervé Balsan" userId="S::herve.balsan@magny-les-hameaux.fr::6ae29359-120a-451c-9e8d-5ded7cfedebf" providerId="AD" clId="Web-{256D76A6-7CCF-F698-027D-9BC5D4B21D11}" dt="2025-02-07T11:15:54.006" v="117" actId="1076"/>
          <ac:picMkLst>
            <pc:docMk/>
            <pc:sldMk cId="2695145100" sldId="479"/>
            <ac:picMk id="8" creationId="{74082D2C-85F5-737A-FB39-DD7201978531}"/>
          </ac:picMkLst>
        </pc:picChg>
        <pc:picChg chg="add mod">
          <ac:chgData name="Hervé Balsan" userId="S::herve.balsan@magny-les-hameaux.fr::6ae29359-120a-451c-9e8d-5ded7cfedebf" providerId="AD" clId="Web-{256D76A6-7CCF-F698-027D-9BC5D4B21D11}" dt="2025-02-07T11:15:55.178" v="118" actId="1076"/>
          <ac:picMkLst>
            <pc:docMk/>
            <pc:sldMk cId="2695145100" sldId="479"/>
            <ac:picMk id="9" creationId="{70AF9C2F-9C34-0624-5A0F-A28479B89A42}"/>
          </ac:picMkLst>
        </pc:picChg>
        <pc:picChg chg="add mod">
          <ac:chgData name="Hervé Balsan" userId="S::herve.balsan@magny-les-hameaux.fr::6ae29359-120a-451c-9e8d-5ded7cfedebf" providerId="AD" clId="Web-{256D76A6-7CCF-F698-027D-9BC5D4B21D11}" dt="2025-02-07T11:15:59.510" v="119" actId="1076"/>
          <ac:picMkLst>
            <pc:docMk/>
            <pc:sldMk cId="2695145100" sldId="479"/>
            <ac:picMk id="10" creationId="{7E383F36-4C9B-E367-A120-83646449729A}"/>
          </ac:picMkLst>
        </pc:picChg>
        <pc:picChg chg="add mod">
          <ac:chgData name="Hervé Balsan" userId="S::herve.balsan@magny-les-hameaux.fr::6ae29359-120a-451c-9e8d-5ded7cfedebf" providerId="AD" clId="Web-{256D76A6-7CCF-F698-027D-9BC5D4B21D11}" dt="2025-02-07T11:16:05.116" v="121" actId="1076"/>
          <ac:picMkLst>
            <pc:docMk/>
            <pc:sldMk cId="2695145100" sldId="479"/>
            <ac:picMk id="11" creationId="{D39E981C-7D64-0F28-B3FB-94CB3DFA90A7}"/>
          </ac:picMkLst>
        </pc:picChg>
      </pc:sldChg>
      <pc:sldChg chg="del">
        <pc:chgData name="Hervé Balsan" userId="S::herve.balsan@magny-les-hameaux.fr::6ae29359-120a-451c-9e8d-5ded7cfedebf" providerId="AD" clId="Web-{256D76A6-7CCF-F698-027D-9BC5D4B21D11}" dt="2025-02-07T11:08:52.474" v="10"/>
        <pc:sldMkLst>
          <pc:docMk/>
          <pc:sldMk cId="3634187699" sldId="479"/>
        </pc:sldMkLst>
      </pc:sldChg>
      <pc:sldChg chg="del">
        <pc:chgData name="Hervé Balsan" userId="S::herve.balsan@magny-les-hameaux.fr::6ae29359-120a-451c-9e8d-5ded7cfedebf" providerId="AD" clId="Web-{256D76A6-7CCF-F698-027D-9BC5D4B21D11}" dt="2025-02-07T11:08:55.693" v="12"/>
        <pc:sldMkLst>
          <pc:docMk/>
          <pc:sldMk cId="2803983172" sldId="480"/>
        </pc:sldMkLst>
      </pc:sldChg>
      <pc:sldChg chg="del">
        <pc:chgData name="Hervé Balsan" userId="S::herve.balsan@magny-les-hameaux.fr::6ae29359-120a-451c-9e8d-5ded7cfedebf" providerId="AD" clId="Web-{256D76A6-7CCF-F698-027D-9BC5D4B21D11}" dt="2025-02-07T11:08:51.506" v="9"/>
        <pc:sldMkLst>
          <pc:docMk/>
          <pc:sldMk cId="3636261391" sldId="4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A2415EA-EFA5-B6F6-AB5A-171BC3AE91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E79875B-6FB7-0B7D-A406-290B1ECA9B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C91E73CC-966A-AF6B-C8CA-D12638134E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64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928B6417-11EF-6EFD-9E03-57181596E66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82138"/>
            <a:ext cx="29464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3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344DB053-8F1E-4B1A-92CA-5329AC79409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4DC1B2C-394B-9E4E-6DF8-7963235B418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8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4E2A78D-D2CC-CF32-5FA7-E8A73212C42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41863"/>
            <a:ext cx="5437188" cy="44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10527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DC6D507D-135D-6F2D-61B1-FFEA97D2E5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58825"/>
            <a:ext cx="4987925" cy="3741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F22BC0A-391B-BFD2-EA52-BFD7807FC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41863"/>
            <a:ext cx="5438775" cy="4492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00203C34-ED49-FD04-351F-2993459B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F8242183-878A-8C88-9FD6-E54B2CF8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10F7F42A-9DBA-AF0E-D33F-9F3230CE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4C2EE"/>
                </a:solidFill>
              </a:defRPr>
            </a:lvl1pPr>
          </a:lstStyle>
          <a:p>
            <a:fld id="{642C9B9E-B087-43B9-A966-58C4F127F46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31311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D1B0B51-48D0-DF1C-BE54-F3E724E8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3F8E22D-BB4D-C905-A1E9-17CB61F4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569F09C-321A-2B44-3726-4F77F02E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D9C85-4068-4137-9DDB-688F2BAA55D5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5284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43A12E2-54F8-CE04-9A89-FE04BC92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CA7DFFC-CF3D-3324-6B58-3832606A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9A99481-156B-FCA6-BEC1-5C393EB0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2AE95-7640-4202-9FD6-1E06D730E0BE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7282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6534BE5A-6A11-1CE3-CECC-21C7736F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54F6D06F-C72D-7D01-1486-5AE8B056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97228303-EC14-9248-3E0E-EBD2BF79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10536-B9FA-4AEC-8C1E-736F5789F620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0967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21CBF55-9C3B-D739-D2A3-99DFBB0D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2936890-26DD-29E2-9902-E7B53625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EE66C0F-F6E4-1BA2-A8F0-BDE94B9B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279D6-B15C-4172-8C34-B7E72390FDD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2813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93B80-00E7-95CA-5A82-95B364FC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28557-D7EB-6677-3425-BD25516F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B1F45-BBFC-E75A-A099-57BF3A20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4C2EE"/>
                </a:solidFill>
              </a:defRPr>
            </a:lvl1pPr>
          </a:lstStyle>
          <a:p>
            <a:fld id="{5D73E687-C954-4575-8B4C-0725336FC19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66430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0DB3BB9F-C4D0-DC98-9BF1-B415E60A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84B5DFC6-A351-AA7E-2F18-376903F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EA039A54-E68E-51BF-B745-02C6D46D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3EE8D-9887-406B-9DBC-B1AB2CB0A720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779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FF1CF2F9-B966-78ED-6F0F-4BE0587D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50D49DCA-07FC-5B51-0C8F-5FC8215A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712869A6-AA1B-D4DF-0B8A-2B166753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D9A1A-C141-4177-A259-259EFF076F69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694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04B13E15-BD93-360B-45B0-BF94B57B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297E4397-D2A0-9428-72C0-50E1968E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B3AFC3DB-31D8-B846-25B3-86AAD7E1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5646C-0638-49F1-8B23-56447B41625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96100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A378B92-746E-3C50-893D-1FAE5262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A49DD44E-4843-CECB-7CEF-F103BB9A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BC91B938-CFA5-A958-8A51-40097981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BE3F3-5279-4EBD-8AF9-863A2925DC04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963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BD330024-479E-0285-4543-0FDB0026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4057B03C-CF8E-8A73-135C-3B9D3829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5A5F615A-1EEA-0913-1568-B83ECF99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73927-742B-4BDF-A427-7B07F3F453C1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2190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AE50AE43-BF04-9B90-B6B2-D5AB6D0194F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50EFDDD8-EF1A-996D-57D0-11FFB7D0300C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780884E-0A8F-8AD5-8823-D9C9E0195359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12193BFF-25E5-137B-3A5B-7630B68A9A11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9EC1A2C-8D72-F9E5-033B-2FEBEA49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37D9D83-4025-3CDB-68AE-5204CDDC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95B2051-BC1A-2F32-96B3-49099549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60C3E69-165F-4686-9457-D0692B547472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4845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5AB1317-AED3-10C8-52D2-9BC3820DEBA3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4FC9D25-A460-07FB-0468-D01A7863B7FB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AAA61853-A52E-3E7D-159C-ADD8CE0539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96AFF3D8-7F31-604F-8F45-8E1F6D2257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98786C6-EF4F-1E24-FFFA-6E83A77C3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B03FA7F-67D9-0EF6-67EE-62F6BFB9E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76FCEC0-44BC-A4BC-377C-701C10790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22264E"/>
                </a:solidFill>
              </a:defRPr>
            </a:lvl1pPr>
          </a:lstStyle>
          <a:p>
            <a:fld id="{96250ACE-5384-4C90-936E-67A4E4578661}" type="slidenum">
              <a:rPr lang="en-GB" altLang="fr-FR"/>
              <a:pPr/>
              <a:t>‹#›</a:t>
            </a:fld>
            <a:endParaRPr lang="en-GB" altLang="fr-FR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4E9D6976-358E-311C-AF03-1269805E5BB6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837723B-5EA4-7730-9E13-44652281B8F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E75F930-D217-583B-4317-B8AEA780646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68" r:id="rId2"/>
    <p:sldLayoutId id="214748437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9" r:id="rId9"/>
    <p:sldLayoutId id="2147484374" r:id="rId10"/>
    <p:sldLayoutId id="2147484375" r:id="rId11"/>
    <p:sldLayoutId id="214748437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7F8FA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7F8FA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A66A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">
            <a:extLst>
              <a:ext uri="{FF2B5EF4-FFF2-40B4-BE49-F238E27FC236}">
                <a16:creationId xmlns:a16="http://schemas.microsoft.com/office/drawing/2014/main" id="{82FA42E1-7601-9BF1-7FDE-635F8F7A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412875"/>
            <a:ext cx="8024812" cy="538163"/>
          </a:xfr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3200" b="1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Collectif temps du midi</a:t>
            </a:r>
            <a:endParaRPr lang="fr-FR" altLang="fr-FR" sz="32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4" name="ZoneTexte 1">
            <a:extLst>
              <a:ext uri="{FF2B5EF4-FFF2-40B4-BE49-F238E27FC236}">
                <a16:creationId xmlns:a16="http://schemas.microsoft.com/office/drawing/2014/main" id="{9A134D22-2B91-56E3-FC2F-318ED209B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476" y="6004242"/>
            <a:ext cx="1505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fr-FR" altLang="fr-FR" sz="1800" b="1" dirty="0">
                <a:solidFill>
                  <a:srgbClr val="0070C0"/>
                </a:solidFill>
                <a:latin typeface="Arial"/>
                <a:ea typeface="ＭＳ Ｐゴシック"/>
                <a:cs typeface="Arial"/>
              </a:rPr>
              <a:t>5 mars 2025</a:t>
            </a:r>
          </a:p>
        </p:txBody>
      </p:sp>
      <p:pic>
        <p:nvPicPr>
          <p:cNvPr id="5125" name="Image 4" descr="Magny typo et filet blanc.tif">
            <a:extLst>
              <a:ext uri="{FF2B5EF4-FFF2-40B4-BE49-F238E27FC236}">
                <a16:creationId xmlns:a16="http://schemas.microsoft.com/office/drawing/2014/main" id="{50D615A9-5EAD-AFEF-8D1F-70966B931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obire\OneDrive - MAIRIE DE MAGNY LES HAMEAUX\Images\Service-restauration-scola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211570" cy="360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Décembre</a:t>
            </a:r>
            <a:endParaRPr lang="fr-FR" sz="2800" b="1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2" name="Image 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CCABF1FE-9024-7775-7FF6-4CA3E2D72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04" y="1945532"/>
            <a:ext cx="3962400" cy="2047875"/>
          </a:xfrm>
          <a:prstGeom prst="rect">
            <a:avLst/>
          </a:prstGeom>
        </p:spPr>
      </p:pic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298BCD48-BC50-8795-BE54-A4CCD64E5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79" y="4183530"/>
            <a:ext cx="3952875" cy="17145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C5488F4-07FB-75B5-3E95-29219CF13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305" y="1899873"/>
            <a:ext cx="3971925" cy="2095500"/>
          </a:xfrm>
          <a:prstGeom prst="rect">
            <a:avLst/>
          </a:prstGeom>
        </p:spPr>
      </p:pic>
      <p:pic>
        <p:nvPicPr>
          <p:cNvPr id="9" name="Image 8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CAE1DD52-61DB-C26E-C127-7112B8D6FB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7911" y="4157351"/>
            <a:ext cx="3971925" cy="17240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0FAACA2-D827-05E5-43D2-BFFB9A31D6D7}"/>
              </a:ext>
            </a:extLst>
          </p:cNvPr>
          <p:cNvSpPr txBox="1"/>
          <p:nvPr/>
        </p:nvSpPr>
        <p:spPr>
          <a:xfrm>
            <a:off x="221514" y="5904515"/>
            <a:ext cx="83578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Les composantes en violet ont été servies pour le repas de Noël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0C0097D-BDAB-54DF-BFF0-55F61DF4B602}"/>
              </a:ext>
            </a:extLst>
          </p:cNvPr>
          <p:cNvSpPr txBox="1"/>
          <p:nvPr/>
        </p:nvSpPr>
        <p:spPr>
          <a:xfrm>
            <a:off x="221514" y="6276895"/>
            <a:ext cx="83578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Les viandes proposées sont toujours bien appréciées</a:t>
            </a:r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9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Décembre</a:t>
            </a:r>
            <a:endParaRPr lang="fr-FR" sz="2800" b="1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2" name="Image 1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584F38C6-0035-49B5-4940-DAFFA4B6F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00" y="1947317"/>
            <a:ext cx="3558746" cy="4114800"/>
          </a:xfrm>
          <a:prstGeom prst="rect">
            <a:avLst/>
          </a:prstGeom>
        </p:spPr>
      </p:pic>
      <p:pic>
        <p:nvPicPr>
          <p:cNvPr id="3" name="Image 2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52B3BC09-02DB-D10B-EE8E-3556D7154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085" y="1959206"/>
            <a:ext cx="3547533" cy="41148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7908E17-F176-6053-642D-6F1327903DDD}"/>
              </a:ext>
            </a:extLst>
          </p:cNvPr>
          <p:cNvSpPr txBox="1"/>
          <p:nvPr/>
        </p:nvSpPr>
        <p:spPr>
          <a:xfrm>
            <a:off x="537024" y="6254577"/>
            <a:ext cx="83578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Les composantes en violet ont été proposées pour le repas de Noël</a:t>
            </a:r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1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Décembre</a:t>
            </a:r>
            <a:endParaRPr lang="fr-FR" sz="2800" b="1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2" name="Image 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9247FDE1-4C2E-F157-4EDB-951E91A53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37" y="2232464"/>
            <a:ext cx="3962400" cy="2809875"/>
          </a:xfrm>
          <a:prstGeom prst="rect">
            <a:avLst/>
          </a:prstGeom>
        </p:spPr>
      </p:pic>
      <p:pic>
        <p:nvPicPr>
          <p:cNvPr id="3" name="Image 2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426E8D0A-8642-D8E0-DFCA-15B8896DD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540" y="2235341"/>
            <a:ext cx="3962400" cy="2819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3E435FB-EE12-8168-25CD-E0D7D824E2D5}"/>
              </a:ext>
            </a:extLst>
          </p:cNvPr>
          <p:cNvSpPr txBox="1"/>
          <p:nvPr/>
        </p:nvSpPr>
        <p:spPr>
          <a:xfrm>
            <a:off x="310317" y="5306416"/>
            <a:ext cx="83578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Cette année, le repas festif proposé n'a pas eu le succès attendu !</a:t>
            </a:r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3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Janvier</a:t>
            </a:r>
            <a:endParaRPr lang="fr-FR" sz="2800" b="1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2" name="Image 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D36C8260-4934-575F-79BC-81AB82FF0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72" y="2048358"/>
            <a:ext cx="3962400" cy="1981200"/>
          </a:xfrm>
          <a:prstGeom prst="rect">
            <a:avLst/>
          </a:prstGeom>
        </p:spPr>
      </p:pic>
      <p:pic>
        <p:nvPicPr>
          <p:cNvPr id="3" name="Image 2" descr="Une image contenant text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E7A2289F-17BB-A2F4-533E-E45C73C77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33" y="4381770"/>
            <a:ext cx="3971925" cy="1171575"/>
          </a:xfrm>
          <a:prstGeom prst="rect">
            <a:avLst/>
          </a:prstGeom>
        </p:spPr>
      </p:pic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AAB4B0C-D7A3-AF2A-58CE-774FE2921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281" y="2028103"/>
            <a:ext cx="3971925" cy="2000250"/>
          </a:xfrm>
          <a:prstGeom prst="rect">
            <a:avLst/>
          </a:prstGeom>
        </p:spPr>
      </p:pic>
      <p:pic>
        <p:nvPicPr>
          <p:cNvPr id="8" name="Image 7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F04685B3-8809-1F5D-5682-ACC068C58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673" y="4378382"/>
            <a:ext cx="3952875" cy="11906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1266863-3358-E391-D650-B6F222CEC1FC}"/>
              </a:ext>
            </a:extLst>
          </p:cNvPr>
          <p:cNvSpPr txBox="1"/>
          <p:nvPr/>
        </p:nvSpPr>
        <p:spPr>
          <a:xfrm>
            <a:off x="372380" y="5740859"/>
            <a:ext cx="83578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Les composantes en violet ont été proposées pour le repas de Noël</a:t>
            </a:r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6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agny typo et filet blanc.tif">
            <a:extLst>
              <a:ext uri="{FF2B5EF4-FFF2-40B4-BE49-F238E27FC236}">
                <a16:creationId xmlns:a16="http://schemas.microsoft.com/office/drawing/2014/main" id="{A3DF15C8-187A-E9A9-3DA9-0A1D29991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0DF35AD-636A-14C1-98CA-607C71DA69E3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Janvier</a:t>
            </a:r>
            <a:endParaRPr lang="fr-FR" sz="2800" b="1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10" name="Image 9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7B5F5233-2CB9-2BA5-DF32-A5586533D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21" name="Image 20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55CBA4F1-FB9C-97D0-5CB5-158C1D16E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69" y="1945978"/>
            <a:ext cx="3962400" cy="1419225"/>
          </a:xfrm>
          <a:prstGeom prst="rect">
            <a:avLst/>
          </a:prstGeom>
        </p:spPr>
      </p:pic>
      <p:pic>
        <p:nvPicPr>
          <p:cNvPr id="22" name="Image 2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49202D20-5553-B493-C9FD-4758E2EBC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246" y="1934391"/>
            <a:ext cx="3943350" cy="1428750"/>
          </a:xfrm>
          <a:prstGeom prst="rect">
            <a:avLst/>
          </a:prstGeom>
        </p:spPr>
      </p:pic>
      <p:pic>
        <p:nvPicPr>
          <p:cNvPr id="25" name="Image 2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BF4E2D6A-ABD7-0409-89B9-01C9C5E891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07" y="3527263"/>
            <a:ext cx="3933825" cy="3105150"/>
          </a:xfrm>
          <a:prstGeom prst="rect">
            <a:avLst/>
          </a:prstGeom>
        </p:spPr>
      </p:pic>
      <p:pic>
        <p:nvPicPr>
          <p:cNvPr id="26" name="Image 2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B607D40D-734B-4350-083E-1D180EF76B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119" y="3523355"/>
            <a:ext cx="39624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05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agny typo et filet blanc.tif">
            <a:extLst>
              <a:ext uri="{FF2B5EF4-FFF2-40B4-BE49-F238E27FC236}">
                <a16:creationId xmlns:a16="http://schemas.microsoft.com/office/drawing/2014/main" id="{7AA46EF1-B218-2DCB-2017-427CB081F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E37671-9489-5455-59F8-9E10412AF6D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Janvier</a:t>
            </a:r>
            <a:endParaRPr lang="fr-FR" sz="2800" b="1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10" name="Image 9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D88B8EC8-DF0B-A420-DEED-17B6E656D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21" name="Image 20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2E468EDA-0139-7F07-5486-5C6E89604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81" y="1843693"/>
            <a:ext cx="4000500" cy="2352675"/>
          </a:xfrm>
          <a:prstGeom prst="rect">
            <a:avLst/>
          </a:prstGeom>
        </p:spPr>
      </p:pic>
      <p:pic>
        <p:nvPicPr>
          <p:cNvPr id="22" name="Image 2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4E013C0E-C85E-7F02-6E6A-0EF261759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495" y="1842019"/>
            <a:ext cx="3981450" cy="2352675"/>
          </a:xfrm>
          <a:prstGeom prst="rect">
            <a:avLst/>
          </a:prstGeom>
        </p:spPr>
      </p:pic>
      <p:pic>
        <p:nvPicPr>
          <p:cNvPr id="23" name="Image 2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7A7026F5-6A2E-999C-CFFD-9540093F4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729" y="4302908"/>
            <a:ext cx="3962400" cy="2524125"/>
          </a:xfrm>
          <a:prstGeom prst="rect">
            <a:avLst/>
          </a:prstGeom>
        </p:spPr>
      </p:pic>
      <p:pic>
        <p:nvPicPr>
          <p:cNvPr id="24" name="Image 2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B212E691-24E8-F445-3760-C6C3DC7DD8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5598" y="4311963"/>
            <a:ext cx="39814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1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agny typo et filet blanc.tif">
            <a:extLst>
              <a:ext uri="{FF2B5EF4-FFF2-40B4-BE49-F238E27FC236}">
                <a16:creationId xmlns:a16="http://schemas.microsoft.com/office/drawing/2014/main" id="{F7F33747-B5C8-EB45-D6E8-2FCAADDD3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4121AC7-CEF0-61AC-E255-481EF4AD3009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Janvier</a:t>
            </a:r>
            <a:endParaRPr lang="fr-FR" sz="2800" b="1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10" name="Image 9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902EED8D-2BF6-D47E-45B4-9CFCD16E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29" y="1246638"/>
            <a:ext cx="8039100" cy="695325"/>
          </a:xfrm>
          <a:prstGeom prst="rect">
            <a:avLst/>
          </a:prstGeom>
        </p:spPr>
      </p:pic>
      <p:pic>
        <p:nvPicPr>
          <p:cNvPr id="11" name="Image 10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5ACB470B-F7F0-F516-088C-5C50BA7DA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56" y="1951738"/>
            <a:ext cx="3267761" cy="4589073"/>
          </a:xfrm>
          <a:prstGeom prst="rect">
            <a:avLst/>
          </a:prstGeom>
        </p:spPr>
      </p:pic>
      <p:pic>
        <p:nvPicPr>
          <p:cNvPr id="12" name="Image 11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00D2E6A2-DF21-811F-D97A-550C73526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178" y="1952510"/>
            <a:ext cx="3274151" cy="45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89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C63D13E-09B9-287F-96C4-07DD08BAC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9B2ACCB8-B042-2CC1-2AF5-DF8DADFCB5AF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Janvier</a:t>
            </a:r>
            <a:endParaRPr lang="fr-FR" sz="2800" b="1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424D71FF-9E87-52F3-6DA7-5163C9ECE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8" name="Image 7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4E3C0A44-8E6B-4BC8-C9D2-80B8F09D9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96" y="2083170"/>
            <a:ext cx="3952875" cy="3924300"/>
          </a:xfrm>
          <a:prstGeom prst="rect">
            <a:avLst/>
          </a:prstGeom>
        </p:spPr>
      </p:pic>
      <p:pic>
        <p:nvPicPr>
          <p:cNvPr id="9" name="Image 8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09C15184-E975-569C-4B84-AE4DFBBA0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314" y="2083857"/>
            <a:ext cx="39719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39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CCA2762-E348-1FA4-8DF6-6EB757113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141C76E9-1799-C492-EF22-6633DFD9B933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Janvier</a:t>
            </a:r>
            <a:endParaRPr lang="fr-FR" sz="2800" b="1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33B37F5-8CA3-82FA-C505-48065539C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8" name="Image 7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74082D2C-85F5-737A-FB39-DD7201978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83" y="1785614"/>
            <a:ext cx="3962400" cy="2552700"/>
          </a:xfrm>
          <a:prstGeom prst="rect">
            <a:avLst/>
          </a:prstGeom>
        </p:spPr>
      </p:pic>
      <p:pic>
        <p:nvPicPr>
          <p:cNvPr id="9" name="Image 8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70AF9C2F-9C34-0624-5A0F-A28479B89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654" y="1804581"/>
            <a:ext cx="3971925" cy="2533650"/>
          </a:xfrm>
          <a:prstGeom prst="rect">
            <a:avLst/>
          </a:prstGeom>
        </p:spPr>
      </p:pic>
      <p:pic>
        <p:nvPicPr>
          <p:cNvPr id="10" name="Image 9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7E383F36-4C9B-E367-A120-836464497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69" y="4440468"/>
            <a:ext cx="3971925" cy="2276475"/>
          </a:xfrm>
          <a:prstGeom prst="rect">
            <a:avLst/>
          </a:prstGeom>
        </p:spPr>
      </p:pic>
      <p:pic>
        <p:nvPicPr>
          <p:cNvPr id="11" name="Image 10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D39E981C-7D64-0F28-B3FB-94CB3DFA90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112" y="4441024"/>
            <a:ext cx="39624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45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1593AF6-7078-AF29-1F98-17F3B4F56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7">
            <a:extLst>
              <a:ext uri="{FF2B5EF4-FFF2-40B4-BE49-F238E27FC236}">
                <a16:creationId xmlns:a16="http://schemas.microsoft.com/office/drawing/2014/main" id="{C48074FF-585D-52E9-25DC-EFC047F3D6E3}"/>
              </a:ext>
            </a:extLst>
          </p:cNvPr>
          <p:cNvSpPr txBox="1"/>
          <p:nvPr/>
        </p:nvSpPr>
        <p:spPr>
          <a:xfrm>
            <a:off x="3099499" y="675222"/>
            <a:ext cx="741871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 mars / avril 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BBCEB7-D8DC-5061-ABE4-5D6AB1AFD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353"/>
            <a:ext cx="9144000" cy="45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0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0DDA576-28E0-E13B-9263-F37D528C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8" y="1375172"/>
            <a:ext cx="7920880" cy="4392488"/>
          </a:xfrm>
          <a:noFill/>
        </p:spPr>
        <p:txBody>
          <a:bodyPr vert="horz" lIns="91440" tIns="45720" rIns="91440" bIns="45720" anchor="t">
            <a:noAutofit/>
          </a:bodyPr>
          <a:lstStyle/>
          <a:p>
            <a:pPr marL="114300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lvl="2" indent="-246380"/>
            <a:endParaRPr lang="fr-FR" sz="160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7" name="Image 4" descr="Magny typo et filet blanc.tif">
            <a:extLst>
              <a:ext uri="{FF2B5EF4-FFF2-40B4-BE49-F238E27FC236}">
                <a16:creationId xmlns:a16="http://schemas.microsoft.com/office/drawing/2014/main" id="{4A12263C-6506-F637-02C3-DDBF17F5D3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145EDEF-BACE-7512-B0E6-6339645764D1}"/>
              </a:ext>
            </a:extLst>
          </p:cNvPr>
          <p:cNvSpPr txBox="1"/>
          <p:nvPr/>
        </p:nvSpPr>
        <p:spPr>
          <a:xfrm>
            <a:off x="1444924" y="1110651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Novembre</a:t>
            </a:r>
            <a:endParaRPr lang="fr-FR" sz="2800" b="1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23" name="Image 22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F2B9862B-4D1E-6065-5688-C4E3E5122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830508"/>
            <a:ext cx="8039100" cy="695325"/>
          </a:xfrm>
          <a:prstGeom prst="rect">
            <a:avLst/>
          </a:prstGeom>
        </p:spPr>
      </p:pic>
      <p:pic>
        <p:nvPicPr>
          <p:cNvPr id="2" name="Image 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B8BC1193-63FD-FF39-B273-92083BEA9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82" y="2688690"/>
            <a:ext cx="3952875" cy="1971675"/>
          </a:xfrm>
          <a:prstGeom prst="rect">
            <a:avLst/>
          </a:prstGeom>
        </p:spPr>
      </p:pic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046969B2-206C-0BCC-5C6A-333A9D45E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692" y="2691226"/>
            <a:ext cx="3943350" cy="19907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A27709B-2E23-7CAC-63DE-3515B3F1A95B}"/>
              </a:ext>
            </a:extLst>
          </p:cNvPr>
          <p:cNvSpPr txBox="1"/>
          <p:nvPr/>
        </p:nvSpPr>
        <p:spPr>
          <a:xfrm>
            <a:off x="427619" y="5920911"/>
            <a:ext cx="83578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Les entrées, telles que le chou rouge et la salade de lentilles n'ont pas séduit !</a:t>
            </a:r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07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58F7106-1AEA-E936-EB7C-ADC3B6503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7">
            <a:extLst>
              <a:ext uri="{FF2B5EF4-FFF2-40B4-BE49-F238E27FC236}">
                <a16:creationId xmlns:a16="http://schemas.microsoft.com/office/drawing/2014/main" id="{2A85B346-CDA9-B020-C4F1-5DFF18ABD8B1}"/>
              </a:ext>
            </a:extLst>
          </p:cNvPr>
          <p:cNvSpPr txBox="1"/>
          <p:nvPr/>
        </p:nvSpPr>
        <p:spPr>
          <a:xfrm>
            <a:off x="3099499" y="675222"/>
            <a:ext cx="741871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d'avril 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1D1CF7-205F-F9BC-5D91-052A2EAE8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2" y="1714347"/>
            <a:ext cx="9144000" cy="43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20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FB759D-E6EC-4E23-C42E-EC5C68011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7">
            <a:extLst>
              <a:ext uri="{FF2B5EF4-FFF2-40B4-BE49-F238E27FC236}">
                <a16:creationId xmlns:a16="http://schemas.microsoft.com/office/drawing/2014/main" id="{A6B36B81-9526-6EC3-96B5-A1F020DC9F05}"/>
              </a:ext>
            </a:extLst>
          </p:cNvPr>
          <p:cNvSpPr txBox="1"/>
          <p:nvPr/>
        </p:nvSpPr>
        <p:spPr>
          <a:xfrm>
            <a:off x="3099499" y="675222"/>
            <a:ext cx="741871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d'avril / mai 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02EBE9-C47A-3604-67A7-716BC594F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0384"/>
            <a:ext cx="9144000" cy="22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08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E41BA13-5AF0-3151-F017-90E163954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7">
            <a:extLst>
              <a:ext uri="{FF2B5EF4-FFF2-40B4-BE49-F238E27FC236}">
                <a16:creationId xmlns:a16="http://schemas.microsoft.com/office/drawing/2014/main" id="{01B3BBD4-81B0-BA51-468C-56FF0778D879}"/>
              </a:ext>
            </a:extLst>
          </p:cNvPr>
          <p:cNvSpPr txBox="1"/>
          <p:nvPr/>
        </p:nvSpPr>
        <p:spPr>
          <a:xfrm>
            <a:off x="3099499" y="675222"/>
            <a:ext cx="741871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 mai 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6000FB-7D9F-F8D4-035C-78FBE11ED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6921"/>
            <a:ext cx="9144000" cy="46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00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F814D-FE65-EB88-6DC0-5148E781B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49F1B5C-73B1-5B62-A32D-29AC6D976D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7">
            <a:extLst>
              <a:ext uri="{FF2B5EF4-FFF2-40B4-BE49-F238E27FC236}">
                <a16:creationId xmlns:a16="http://schemas.microsoft.com/office/drawing/2014/main" id="{E4744DF7-DC0A-3FE3-7694-D9C2FDBCCD55}"/>
              </a:ext>
            </a:extLst>
          </p:cNvPr>
          <p:cNvSpPr txBox="1"/>
          <p:nvPr/>
        </p:nvSpPr>
        <p:spPr>
          <a:xfrm>
            <a:off x="3099499" y="675222"/>
            <a:ext cx="741871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 mai 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04AAB-FC43-301A-8FC6-9A2DB26B6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8659"/>
            <a:ext cx="9144000" cy="422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36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D92AF-D130-A19A-0625-41D7B609C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FFC064-DE07-D948-6EA7-C987728EE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7">
            <a:extLst>
              <a:ext uri="{FF2B5EF4-FFF2-40B4-BE49-F238E27FC236}">
                <a16:creationId xmlns:a16="http://schemas.microsoft.com/office/drawing/2014/main" id="{C91418C5-9BB7-B385-7DE5-FEF1DDC93CA2}"/>
              </a:ext>
            </a:extLst>
          </p:cNvPr>
          <p:cNvSpPr txBox="1"/>
          <p:nvPr/>
        </p:nvSpPr>
        <p:spPr>
          <a:xfrm>
            <a:off x="3099499" y="675222"/>
            <a:ext cx="741871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 juin 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E25C3-D56F-1510-39F0-5A33D052B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23544"/>
            <a:ext cx="89916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94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6C57E-9408-C536-F5AF-E7CC2715E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4D1D173-9C31-1259-B80D-58AA9A1B1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7">
            <a:extLst>
              <a:ext uri="{FF2B5EF4-FFF2-40B4-BE49-F238E27FC236}">
                <a16:creationId xmlns:a16="http://schemas.microsoft.com/office/drawing/2014/main" id="{1FDF00AA-60DB-11A2-D7F9-176A18F3D738}"/>
              </a:ext>
            </a:extLst>
          </p:cNvPr>
          <p:cNvSpPr txBox="1"/>
          <p:nvPr/>
        </p:nvSpPr>
        <p:spPr>
          <a:xfrm>
            <a:off x="3099499" y="675222"/>
            <a:ext cx="741871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 juin 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13307-4197-FA01-781D-D3F52F48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3" y="1366407"/>
            <a:ext cx="89820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03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93A68-8A79-4891-A294-702CD1F73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DE72A13-7A95-4685-3E8D-C161A3742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7">
            <a:extLst>
              <a:ext uri="{FF2B5EF4-FFF2-40B4-BE49-F238E27FC236}">
                <a16:creationId xmlns:a16="http://schemas.microsoft.com/office/drawing/2014/main" id="{A857DCA2-A43B-AF7D-13A9-C4BDE98ACA79}"/>
              </a:ext>
            </a:extLst>
          </p:cNvPr>
          <p:cNvSpPr txBox="1"/>
          <p:nvPr/>
        </p:nvSpPr>
        <p:spPr>
          <a:xfrm>
            <a:off x="3099499" y="675222"/>
            <a:ext cx="741871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 juin / juillet 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E6CDB-5DC0-1F73-F200-0C186C901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4" y="2315631"/>
            <a:ext cx="90106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7DCE5-E4EF-4F55-E61F-84EC3999E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BCDDE56-CEB6-9D0E-4E81-F26A3A752AA9}"/>
              </a:ext>
            </a:extLst>
          </p:cNvPr>
          <p:cNvSpPr>
            <a:spLocks noGrp="1"/>
          </p:cNvSpPr>
          <p:nvPr/>
        </p:nvSpPr>
        <p:spPr>
          <a:xfrm>
            <a:off x="754789" y="2070562"/>
            <a:ext cx="7689669" cy="209514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800" dirty="0">
                <a:solidFill>
                  <a:srgbClr val="0069AB"/>
                </a:solidFill>
                <a:latin typeface="Bodoni MT"/>
              </a:rPr>
              <a:t>La cuisine centrale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/>
              </a:rPr>
              <a:t> </a:t>
            </a:r>
            <a:br>
              <a:rPr lang="fr-FR" sz="4800" dirty="0">
                <a:latin typeface="Bodoni MT" panose="02070603080606020203" pitchFamily="18" charset="0"/>
              </a:rPr>
            </a:b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/>
              </a:rPr>
              <a:t>« </a:t>
            </a:r>
            <a:r>
              <a:rPr lang="fr-FR" sz="4800" dirty="0">
                <a:solidFill>
                  <a:srgbClr val="00B050"/>
                </a:solidFill>
                <a:latin typeface="Bodoni MT"/>
              </a:rPr>
              <a:t>L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/>
              </a:rPr>
              <a:t>E</a:t>
            </a:r>
            <a:r>
              <a:rPr lang="fr-FR" sz="4800" dirty="0">
                <a:solidFill>
                  <a:srgbClr val="00B0F0"/>
                </a:solidFill>
                <a:latin typeface="Bodoni MT"/>
              </a:rPr>
              <a:t>S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/>
              </a:rPr>
              <a:t> M</a:t>
            </a:r>
            <a:r>
              <a:rPr lang="fr-FR" sz="4800" dirty="0">
                <a:solidFill>
                  <a:schemeClr val="accent4">
                    <a:lumMod val="75000"/>
                  </a:schemeClr>
                </a:solidFill>
                <a:latin typeface="Bodoni MT"/>
              </a:rPr>
              <a:t>A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/>
              </a:rPr>
              <a:t>R</a:t>
            </a:r>
            <a:r>
              <a:rPr lang="fr-FR" sz="4800" dirty="0">
                <a:solidFill>
                  <a:srgbClr val="FF0000"/>
                </a:solidFill>
                <a:latin typeface="Bodoni MT"/>
              </a:rPr>
              <a:t>M</a:t>
            </a:r>
            <a:r>
              <a:rPr lang="fr-FR" sz="4800" dirty="0">
                <a:solidFill>
                  <a:schemeClr val="accent5">
                    <a:lumMod val="75000"/>
                  </a:schemeClr>
                </a:solidFill>
                <a:latin typeface="Bodoni MT"/>
              </a:rPr>
              <a:t>I</a:t>
            </a:r>
            <a:r>
              <a:rPr lang="fr-FR" sz="4800" dirty="0">
                <a:solidFill>
                  <a:srgbClr val="00B0F0"/>
                </a:solidFill>
                <a:latin typeface="Bodoni MT"/>
              </a:rPr>
              <a:t>T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/>
              </a:rPr>
              <a:t>O</a:t>
            </a:r>
            <a:r>
              <a:rPr lang="fr-FR" sz="4800" dirty="0">
                <a:solidFill>
                  <a:srgbClr val="7030A0"/>
                </a:solidFill>
                <a:latin typeface="Bodoni MT"/>
              </a:rPr>
              <a:t>N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/>
              </a:rPr>
              <a:t>S »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05859222-8FF5-5978-62C7-440D71834F23}"/>
              </a:ext>
            </a:extLst>
          </p:cNvPr>
          <p:cNvSpPr>
            <a:spLocks noGrp="1"/>
          </p:cNvSpPr>
          <p:nvPr/>
        </p:nvSpPr>
        <p:spPr>
          <a:xfrm>
            <a:off x="881063" y="4637032"/>
            <a:ext cx="7437119" cy="15189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>
                <a:solidFill>
                  <a:srgbClr val="0069AB"/>
                </a:solidFill>
                <a:latin typeface="Bodoni MT"/>
              </a:rPr>
              <a:t>Ouvre ses portes aux petits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/>
              </a:rPr>
              <a:t> </a:t>
            </a:r>
            <a:r>
              <a:rPr lang="fr-FR" sz="4800" dirty="0">
                <a:solidFill>
                  <a:srgbClr val="7030A0"/>
                </a:solidFill>
                <a:latin typeface="Bodoni MT"/>
              </a:rPr>
              <a:t>T</a:t>
            </a:r>
            <a:r>
              <a:rPr lang="fr-FR" sz="4800" dirty="0">
                <a:solidFill>
                  <a:srgbClr val="3FA5FF"/>
                </a:solidFill>
                <a:latin typeface="Bodoni MT"/>
              </a:rPr>
              <a:t>r</a:t>
            </a:r>
            <a:r>
              <a:rPr lang="fr-FR" sz="4800" dirty="0">
                <a:solidFill>
                  <a:schemeClr val="accent2">
                    <a:lumMod val="75000"/>
                  </a:schemeClr>
                </a:solidFill>
                <a:latin typeface="Bodoni MT"/>
              </a:rPr>
              <a:t>a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/>
              </a:rPr>
              <a:t>p</a:t>
            </a:r>
            <a:r>
              <a:rPr lang="fr-FR" sz="4800" dirty="0">
                <a:solidFill>
                  <a:srgbClr val="92D050"/>
                </a:solidFill>
                <a:latin typeface="Bodoni MT"/>
              </a:rPr>
              <a:t>p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/>
              </a:rPr>
              <a:t>i</a:t>
            </a:r>
            <a:r>
              <a:rPr lang="fr-FR" sz="4800" dirty="0">
                <a:solidFill>
                  <a:srgbClr val="0070C0"/>
                </a:solidFill>
                <a:latin typeface="Bodoni MT"/>
              </a:rPr>
              <a:t>s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/>
              </a:rPr>
              <a:t>t</a:t>
            </a:r>
            <a:r>
              <a:rPr lang="fr-F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"/>
              </a:rPr>
              <a:t>e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/>
              </a:rPr>
              <a:t>s et </a:t>
            </a:r>
            <a:r>
              <a:rPr lang="fr-FR" sz="4800" dirty="0">
                <a:solidFill>
                  <a:srgbClr val="FF0000"/>
                </a:solidFill>
                <a:latin typeface="Bodoni MT"/>
              </a:rPr>
              <a:t>M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/>
              </a:rPr>
              <a:t>a</a:t>
            </a:r>
            <a:r>
              <a:rPr lang="fr-FR" sz="4800" dirty="0">
                <a:solidFill>
                  <a:srgbClr val="00B050"/>
                </a:solidFill>
                <a:latin typeface="Bodoni MT"/>
              </a:rPr>
              <a:t>g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/>
              </a:rPr>
              <a:t>n</a:t>
            </a:r>
            <a:r>
              <a:rPr lang="fr-FR" sz="4800" dirty="0">
                <a:solidFill>
                  <a:srgbClr val="7030A0"/>
                </a:solidFill>
                <a:latin typeface="Bodoni MT"/>
              </a:rPr>
              <a:t>y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/>
              </a:rPr>
              <a:t>c</a:t>
            </a:r>
            <a:r>
              <a:rPr lang="fr-FR" sz="4800" dirty="0">
                <a:solidFill>
                  <a:srgbClr val="C00000"/>
                </a:solidFill>
                <a:latin typeface="Bodoni MT"/>
              </a:rPr>
              <a:t>o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"/>
              </a:rPr>
              <a:t>i</a:t>
            </a:r>
            <a:r>
              <a:rPr lang="fr-FR" sz="4800" dirty="0">
                <a:solidFill>
                  <a:srgbClr val="00B0F0"/>
                </a:solidFill>
                <a:latin typeface="Bodoni MT"/>
              </a:rPr>
              <a:t>s</a:t>
            </a:r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18DD0EF0-D7B2-31B9-FD2D-30FE9CBC8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7712">
            <a:off x="6299825" y="1186514"/>
            <a:ext cx="2538055" cy="959061"/>
          </a:xfrm>
          <a:prstGeom prst="rect">
            <a:avLst/>
          </a:prstGeom>
        </p:spPr>
      </p:pic>
      <p:pic>
        <p:nvPicPr>
          <p:cNvPr id="9" name="Image 4">
            <a:extLst>
              <a:ext uri="{FF2B5EF4-FFF2-40B4-BE49-F238E27FC236}">
                <a16:creationId xmlns:a16="http://schemas.microsoft.com/office/drawing/2014/main" id="{CD3755AD-AE86-8D59-E420-24B187104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913289"/>
            <a:ext cx="1380281" cy="9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2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E58EA-B3FB-137F-380A-42AA90030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47EDBBC-3EAB-1584-07CC-FA4AE90AF4B2}"/>
              </a:ext>
            </a:extLst>
          </p:cNvPr>
          <p:cNvSpPr>
            <a:spLocks noGrp="1"/>
          </p:cNvSpPr>
          <p:nvPr/>
        </p:nvSpPr>
        <p:spPr>
          <a:xfrm>
            <a:off x="-165361" y="1437435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>
                <a:solidFill>
                  <a:schemeClr val="accent2">
                    <a:lumMod val="60000"/>
                    <a:lumOff val="40000"/>
                  </a:schemeClr>
                </a:solidFill>
              </a:rPr>
              <a:t>PRÉAMBULE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04B15F7-8365-C865-F693-922B66B9C091}"/>
              </a:ext>
            </a:extLst>
          </p:cNvPr>
          <p:cNvSpPr>
            <a:spLocks noGrp="1"/>
          </p:cNvSpPr>
          <p:nvPr/>
        </p:nvSpPr>
        <p:spPr>
          <a:xfrm>
            <a:off x="711052" y="2862061"/>
            <a:ext cx="7590209" cy="27344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800"/>
              <a:t>La cuisine centrale produit en moyenne  4200 repas par jour pour les petits Trappistes et </a:t>
            </a:r>
            <a:r>
              <a:rPr lang="fr-FR" sz="2800" err="1"/>
              <a:t>Magnycois</a:t>
            </a:r>
            <a:r>
              <a:rPr lang="fr-FR" sz="2800"/>
              <a:t> ; il est donc temps que nos principaux convives découvrent le lieu où sont préparés les succulents mets qui leurs sont servis quotidiennement et pourquoi pas susciter des vocations!</a:t>
            </a:r>
            <a:endParaRPr lang="en-US"/>
          </a:p>
          <a:p>
            <a:pPr marL="0" indent="0">
              <a:buNone/>
            </a:pPr>
            <a:endParaRPr lang="fr-FR"/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0C134305-2DA4-67C7-4284-06F799E3F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8080">
            <a:off x="7289624" y="5494312"/>
            <a:ext cx="954858" cy="522525"/>
          </a:xfrm>
          <a:prstGeom prst="rect">
            <a:avLst/>
          </a:prstGeom>
        </p:spPr>
      </p:pic>
      <p:pic>
        <p:nvPicPr>
          <p:cNvPr id="7" name="Image 4">
            <a:extLst>
              <a:ext uri="{FF2B5EF4-FFF2-40B4-BE49-F238E27FC236}">
                <a16:creationId xmlns:a16="http://schemas.microsoft.com/office/drawing/2014/main" id="{AEC5320B-69D1-171D-0905-79D91E52F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913289"/>
            <a:ext cx="1380281" cy="9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96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C9E82-FBF1-695A-B875-5EEB8BD0E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C992D9E-5E0A-1B02-B4F8-BF982ABCDBAE}"/>
              </a:ext>
            </a:extLst>
          </p:cNvPr>
          <p:cNvSpPr>
            <a:spLocks noGrp="1"/>
          </p:cNvSpPr>
          <p:nvPr/>
        </p:nvSpPr>
        <p:spPr>
          <a:xfrm>
            <a:off x="-108449" y="155126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>
                <a:solidFill>
                  <a:schemeClr val="accent2">
                    <a:lumMod val="60000"/>
                    <a:lumOff val="40000"/>
                  </a:schemeClr>
                </a:solidFill>
              </a:rPr>
              <a:t>FRÉQUENCE ET PLANNING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A3A0A8F-0FBF-B916-FA87-6D5956E8C728}"/>
              </a:ext>
            </a:extLst>
          </p:cNvPr>
          <p:cNvSpPr>
            <a:spLocks noGrp="1"/>
          </p:cNvSpPr>
          <p:nvPr/>
        </p:nvSpPr>
        <p:spPr>
          <a:xfrm>
            <a:off x="2353898" y="2853755"/>
            <a:ext cx="4676503" cy="29434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Une fois par mois, en alternance avec </a:t>
            </a:r>
            <a:r>
              <a:rPr lang="fr-FR" dirty="0">
                <a:solidFill>
                  <a:srgbClr val="00B050"/>
                </a:solidFill>
              </a:rPr>
              <a:t>Trappes</a:t>
            </a:r>
            <a:r>
              <a:rPr lang="fr-FR" dirty="0"/>
              <a:t>, et par petit groupe de 8 enfants de 6 à 11 ans :</a:t>
            </a:r>
          </a:p>
          <a:p>
            <a:pPr marL="0" indent="0">
              <a:buNone/>
            </a:pPr>
            <a:endParaRPr lang="fr-FR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B050"/>
                </a:solidFill>
              </a:rPr>
              <a:t>Mercredi 12 février 2025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Mercredi 26 mars 2025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B050"/>
                </a:solidFill>
              </a:rPr>
              <a:t>Mercredi 16 avril 2025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Mercredi 21 mai 2025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B050"/>
                </a:solidFill>
              </a:rPr>
              <a:t>Mercredi 18 juin 2025</a:t>
            </a:r>
          </a:p>
          <a:p>
            <a:pPr>
              <a:buFont typeface="Wingdings" panose="05000000000000000000" pitchFamily="2" charset="2"/>
              <a:buChar char="ü"/>
            </a:pPr>
            <a:endParaRPr lang="fr-FR"/>
          </a:p>
          <a:p>
            <a:pPr>
              <a:buFont typeface="Wingdings" panose="05000000000000000000" pitchFamily="2" charset="2"/>
              <a:buChar char="ü"/>
            </a:pPr>
            <a:endParaRPr lang="fr-FR"/>
          </a:p>
          <a:p>
            <a:pPr marL="0" indent="0">
              <a:buNone/>
            </a:pPr>
            <a:endParaRPr lang="fr-FR"/>
          </a:p>
        </p:txBody>
      </p:sp>
      <p:pic>
        <p:nvPicPr>
          <p:cNvPr id="8" name="Image 4">
            <a:extLst>
              <a:ext uri="{FF2B5EF4-FFF2-40B4-BE49-F238E27FC236}">
                <a16:creationId xmlns:a16="http://schemas.microsoft.com/office/drawing/2014/main" id="{A10D92A5-1B08-4227-D509-15B63E050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913289"/>
            <a:ext cx="1380281" cy="9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7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71255E4-7F6E-814B-A06A-158A6295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8" y="1375172"/>
            <a:ext cx="7920880" cy="4392488"/>
          </a:xfrm>
          <a:noFill/>
        </p:spPr>
        <p:txBody>
          <a:bodyPr vert="horz" lIns="91440" tIns="45720" rIns="91440" bIns="45720" anchor="t">
            <a:noAutofit/>
          </a:bodyPr>
          <a:lstStyle/>
          <a:p>
            <a:pPr marL="114300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lvl="2" indent="-246380"/>
            <a:endParaRPr lang="fr-FR" sz="160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9" name="Image 4" descr="Magny typo et filet blanc.tif">
            <a:extLst>
              <a:ext uri="{FF2B5EF4-FFF2-40B4-BE49-F238E27FC236}">
                <a16:creationId xmlns:a16="http://schemas.microsoft.com/office/drawing/2014/main" id="{2FFB6C4D-B8C0-FFF4-FFC5-5738992E7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2A3054D-58EF-CC0D-2ADB-0740FD680691}"/>
              </a:ext>
            </a:extLst>
          </p:cNvPr>
          <p:cNvSpPr txBox="1"/>
          <p:nvPr/>
        </p:nvSpPr>
        <p:spPr>
          <a:xfrm>
            <a:off x="1444924" y="1110651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Novembre</a:t>
            </a:r>
            <a:endParaRPr lang="fr-FR" sz="2800" b="1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13" name="Image 12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77DBED97-25D2-71AC-FB19-4A59796C9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830508"/>
            <a:ext cx="8039100" cy="695325"/>
          </a:xfrm>
          <a:prstGeom prst="rect">
            <a:avLst/>
          </a:prstGeom>
        </p:spPr>
      </p:pic>
      <p:pic>
        <p:nvPicPr>
          <p:cNvPr id="2" name="Image 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80912FD-8B96-9935-6D38-4A6A676C4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86" y="2522796"/>
            <a:ext cx="3933825" cy="3381375"/>
          </a:xfrm>
          <a:prstGeom prst="rect">
            <a:avLst/>
          </a:prstGeom>
        </p:spPr>
      </p:pic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BFCFC8B8-3DDA-7FA2-1068-D8D703D39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992" y="2524556"/>
            <a:ext cx="39433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55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BB176-1624-246A-15FC-5F039DDE5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4">
            <a:extLst>
              <a:ext uri="{FF2B5EF4-FFF2-40B4-BE49-F238E27FC236}">
                <a16:creationId xmlns:a16="http://schemas.microsoft.com/office/drawing/2014/main" id="{C0FD820D-5B89-95A0-847F-B35EBC65D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913289"/>
            <a:ext cx="1380281" cy="94395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78725-4E33-6B89-4DB1-C62963D62154}"/>
              </a:ext>
            </a:extLst>
          </p:cNvPr>
          <p:cNvSpPr>
            <a:spLocks noGrp="1"/>
          </p:cNvSpPr>
          <p:nvPr/>
        </p:nvSpPr>
        <p:spPr>
          <a:xfrm>
            <a:off x="-32565" y="193068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>
                <a:solidFill>
                  <a:schemeClr val="accent2">
                    <a:lumMod val="60000"/>
                    <a:lumOff val="40000"/>
                  </a:schemeClr>
                </a:solidFill>
              </a:rPr>
              <a:t>PROGRAMME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5B783D8-E237-19D5-1BA0-7E1B1CC90974}"/>
              </a:ext>
            </a:extLst>
          </p:cNvPr>
          <p:cNvSpPr>
            <a:spLocks noGrp="1"/>
          </p:cNvSpPr>
          <p:nvPr/>
        </p:nvSpPr>
        <p:spPr>
          <a:xfrm>
            <a:off x="593475" y="3501876"/>
            <a:ext cx="9152104" cy="2438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14h45 Arrivée sur le site, présentation de l’équipe et du programme.</a:t>
            </a:r>
          </a:p>
          <a:p>
            <a:r>
              <a:rPr lang="fr-FR"/>
              <a:t>15h00-15h30 visite des locaux.</a:t>
            </a:r>
          </a:p>
          <a:p>
            <a:r>
              <a:rPr lang="fr-FR"/>
              <a:t>15h30-15h45 Questions-réponses.</a:t>
            </a:r>
          </a:p>
          <a:p>
            <a:r>
              <a:rPr lang="fr-FR"/>
              <a:t>15h45-16h30 Atelier culinaire.</a:t>
            </a:r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236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88950-7912-4AA4-36C8-44F593823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54D7DFD6-0887-8158-FDDF-FDF5D72DDDB6}"/>
              </a:ext>
            </a:extLst>
          </p:cNvPr>
          <p:cNvSpPr>
            <a:spLocks noGrp="1"/>
          </p:cNvSpPr>
          <p:nvPr/>
        </p:nvSpPr>
        <p:spPr>
          <a:xfrm>
            <a:off x="-230816" y="1709895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>
                <a:solidFill>
                  <a:schemeClr val="accent2">
                    <a:lumMod val="60000"/>
                    <a:lumOff val="40000"/>
                  </a:schemeClr>
                </a:solidFill>
              </a:rPr>
              <a:t>ATELIER CULINAIRE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3301A9B-C27D-505C-513D-76274426DE36}"/>
              </a:ext>
            </a:extLst>
          </p:cNvPr>
          <p:cNvSpPr>
            <a:spLocks noGrp="1"/>
          </p:cNvSpPr>
          <p:nvPr/>
        </p:nvSpPr>
        <p:spPr>
          <a:xfrm>
            <a:off x="368270" y="3170912"/>
            <a:ext cx="8181295" cy="2145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Une recette simple, rapide et originale sera effectuée par les enfants sous les instructions et la supervision de deux cuisiniers. </a:t>
            </a:r>
          </a:p>
          <a:p>
            <a:pPr algn="just"/>
            <a:r>
              <a:rPr lang="fr-FR"/>
              <a:t>Les enfants repartiront avec leur production joliment emballée et un cadeau surprise.</a:t>
            </a:r>
          </a:p>
        </p:txBody>
      </p:sp>
      <p:pic>
        <p:nvPicPr>
          <p:cNvPr id="11" name="Image 4">
            <a:extLst>
              <a:ext uri="{FF2B5EF4-FFF2-40B4-BE49-F238E27FC236}">
                <a16:creationId xmlns:a16="http://schemas.microsoft.com/office/drawing/2014/main" id="{3E5A3552-D72F-4DD1-001F-0DEAC0262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913289"/>
            <a:ext cx="1380281" cy="9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6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Magny typo et filet blanc.tif">
            <a:extLst>
              <a:ext uri="{FF2B5EF4-FFF2-40B4-BE49-F238E27FC236}">
                <a16:creationId xmlns:a16="http://schemas.microsoft.com/office/drawing/2014/main" id="{540C5ED4-7FDD-823B-B929-53BD1E55E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B1418FD-3C91-6E37-67CD-21B1F07DEF01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Novembre</a:t>
            </a:r>
            <a:endParaRPr lang="fr-FR" sz="2800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Image 12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830B9201-C7E9-D638-1F5F-23FCE0DF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94" y="1246638"/>
            <a:ext cx="8039100" cy="695325"/>
          </a:xfrm>
          <a:prstGeom prst="rect">
            <a:avLst/>
          </a:prstGeom>
        </p:spPr>
      </p:pic>
      <p:pic>
        <p:nvPicPr>
          <p:cNvPr id="2" name="Image 1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5D88704B-2F7C-C66F-71DA-FE3FC1A9E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11" y="2115988"/>
            <a:ext cx="3962400" cy="2628900"/>
          </a:xfrm>
          <a:prstGeom prst="rect">
            <a:avLst/>
          </a:prstGeom>
        </p:spPr>
      </p:pic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0AE983E2-89D7-93B6-940A-5968AFC2B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773" y="2117870"/>
            <a:ext cx="39528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7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E4AD306-45AA-924F-89A0-EF3B7A05A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06" y="791302"/>
            <a:ext cx="7920880" cy="4392488"/>
          </a:xfrm>
          <a:noFill/>
        </p:spPr>
        <p:txBody>
          <a:bodyPr vert="horz" lIns="91440" tIns="45720" rIns="91440" bIns="45720" anchor="t">
            <a:noAutofit/>
          </a:bodyPr>
          <a:lstStyle/>
          <a:p>
            <a:pPr marL="114300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lvl="2" indent="-246380"/>
            <a:endParaRPr lang="fr-FR" sz="160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7" name="Image 4" descr="Magny typo et filet blanc.tif">
            <a:extLst>
              <a:ext uri="{FF2B5EF4-FFF2-40B4-BE49-F238E27FC236}">
                <a16:creationId xmlns:a16="http://schemas.microsoft.com/office/drawing/2014/main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Novembre</a:t>
            </a:r>
            <a:endParaRPr lang="fr-FR" sz="2800" b="1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2" name="Image 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4C029809-3BF9-1688-B02A-93DE8440B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45" y="2034113"/>
            <a:ext cx="3952875" cy="2247900"/>
          </a:xfrm>
          <a:prstGeom prst="rect">
            <a:avLst/>
          </a:prstGeom>
        </p:spPr>
      </p:pic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1ECBC43D-54D4-17A1-1153-A9A90D902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369" y="2031670"/>
            <a:ext cx="39528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3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EFA83509-7720-7FB1-0FB7-F8A207FC6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8" y="1375172"/>
            <a:ext cx="7920880" cy="4392488"/>
          </a:xfrm>
          <a:noFill/>
        </p:spPr>
        <p:txBody>
          <a:bodyPr vert="horz" lIns="91440" tIns="45720" rIns="91440" bIns="45720" anchor="t">
            <a:noAutofit/>
          </a:bodyPr>
          <a:lstStyle/>
          <a:p>
            <a:pPr marL="114300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lvl="2" indent="-246380"/>
            <a:endParaRPr lang="fr-FR" sz="160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3" name="Image 4" descr="Magny typo et filet blanc.tif">
            <a:extLst>
              <a:ext uri="{FF2B5EF4-FFF2-40B4-BE49-F238E27FC236}">
                <a16:creationId xmlns:a16="http://schemas.microsoft.com/office/drawing/2014/main" id="{DC3C29AF-E820-8DA5-8C17-FFBE8EE04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A496755-57E9-A6B3-08E6-13C746328D74}"/>
              </a:ext>
            </a:extLst>
          </p:cNvPr>
          <p:cNvSpPr txBox="1"/>
          <p:nvPr/>
        </p:nvSpPr>
        <p:spPr>
          <a:xfrm>
            <a:off x="1444924" y="83671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Novembre</a:t>
            </a:r>
            <a:endParaRPr lang="fr-FR" sz="2800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" name="Image 2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D64C89B7-E2AD-0526-EED3-D092A4A9F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412776"/>
            <a:ext cx="8039100" cy="695325"/>
          </a:xfrm>
          <a:prstGeom prst="rect">
            <a:avLst/>
          </a:prstGeom>
        </p:spPr>
      </p:pic>
      <p:pic>
        <p:nvPicPr>
          <p:cNvPr id="2" name="Image 1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144467A3-CB64-2475-C20B-4EBDB8E00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82" y="2248878"/>
            <a:ext cx="3339779" cy="4114800"/>
          </a:xfrm>
          <a:prstGeom prst="rect">
            <a:avLst/>
          </a:prstGeom>
        </p:spPr>
      </p:pic>
      <p:pic>
        <p:nvPicPr>
          <p:cNvPr id="3" name="Image 2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A866E2CD-828D-364E-163D-14D47914E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885" y="2244800"/>
            <a:ext cx="331425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6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Novembre</a:t>
            </a:r>
            <a:endParaRPr lang="fr-FR" sz="2800" b="1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2" name="Image 1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8C9C1BC1-27F6-2999-9639-1A1959A81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96" y="2052308"/>
            <a:ext cx="3962400" cy="3914775"/>
          </a:xfrm>
          <a:prstGeom prst="rect">
            <a:avLst/>
          </a:prstGeom>
        </p:spPr>
      </p:pic>
      <p:pic>
        <p:nvPicPr>
          <p:cNvPr id="3" name="Image 2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9139BC72-6B50-1A73-ECE4-F06910FFE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088" y="2055141"/>
            <a:ext cx="39624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4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Novembre</a:t>
            </a:r>
            <a:endParaRPr lang="fr-FR" sz="2800" b="1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2" name="Image 1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E2BA6F09-2DB8-6837-2CEB-22257E82D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" y="2079032"/>
            <a:ext cx="3952875" cy="1181100"/>
          </a:xfrm>
          <a:prstGeom prst="rect">
            <a:avLst/>
          </a:prstGeom>
        </p:spPr>
      </p:pic>
      <p:pic>
        <p:nvPicPr>
          <p:cNvPr id="3" name="Image 2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61BE9022-87D9-22F6-EE89-0EC12C1CA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907" y="2075128"/>
            <a:ext cx="3952875" cy="1190625"/>
          </a:xfrm>
          <a:prstGeom prst="rect">
            <a:avLst/>
          </a:prstGeom>
        </p:spPr>
      </p:pic>
      <p:pic>
        <p:nvPicPr>
          <p:cNvPr id="4" name="Image 3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60272E60-9977-9617-2623-438DB4226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92" y="3573596"/>
            <a:ext cx="3962400" cy="2266950"/>
          </a:xfrm>
          <a:prstGeom prst="rect">
            <a:avLst/>
          </a:prstGeom>
        </p:spPr>
      </p:pic>
      <p:pic>
        <p:nvPicPr>
          <p:cNvPr id="8" name="Image 7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B500D0A5-80E3-8E1E-2744-6075522D9F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361" y="3566345"/>
            <a:ext cx="39719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6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Décembre</a:t>
            </a:r>
            <a:endParaRPr lang="fr-FR" sz="2800" b="1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151783"/>
            <a:ext cx="8039100" cy="695325"/>
          </a:xfrm>
          <a:prstGeom prst="rect">
            <a:avLst/>
          </a:prstGeom>
        </p:spPr>
      </p:pic>
      <p:pic>
        <p:nvPicPr>
          <p:cNvPr id="2" name="Image 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0EEEF6BC-F9E9-2093-B9BE-8862FFFC3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66" y="1716619"/>
            <a:ext cx="3943350" cy="1714500"/>
          </a:xfrm>
          <a:prstGeom prst="rect">
            <a:avLst/>
          </a:prstGeom>
        </p:spPr>
      </p:pic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25FBF873-AF71-75B1-AA93-8A4C25516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370" y="1719752"/>
            <a:ext cx="3971925" cy="1714500"/>
          </a:xfrm>
          <a:prstGeom prst="rect">
            <a:avLst/>
          </a:prstGeom>
        </p:spPr>
      </p:pic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147EA5AB-7507-0C43-E4CC-7DF7D5CFC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376" y="3443344"/>
            <a:ext cx="3962400" cy="2819400"/>
          </a:xfrm>
          <a:prstGeom prst="rect">
            <a:avLst/>
          </a:prstGeom>
        </p:spPr>
      </p:pic>
      <p:pic>
        <p:nvPicPr>
          <p:cNvPr id="8" name="Image 7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EEAB63AF-38F1-B5BB-2D89-53EEA0A81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372" y="3429269"/>
            <a:ext cx="3962400" cy="28289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CA689ED-8EE7-0994-5874-75B08792DE8D}"/>
              </a:ext>
            </a:extLst>
          </p:cNvPr>
          <p:cNvSpPr txBox="1"/>
          <p:nvPr/>
        </p:nvSpPr>
        <p:spPr>
          <a:xfrm>
            <a:off x="198250" y="6260586"/>
            <a:ext cx="87467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Les betteraves et le céleri n'ont pas été très appréciés par la majorité des enfants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35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Élémentaire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Élémentaire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D0F40F1453014483E5C88887A4B56F" ma:contentTypeVersion="13" ma:contentTypeDescription="Crée un document." ma:contentTypeScope="" ma:versionID="13655a23743738064bd8365b3236f648">
  <xsd:schema xmlns:xsd="http://www.w3.org/2001/XMLSchema" xmlns:xs="http://www.w3.org/2001/XMLSchema" xmlns:p="http://schemas.microsoft.com/office/2006/metadata/properties" xmlns:ns2="a97229c5-3271-44bb-9022-6a37d3c902a7" xmlns:ns3="3725d911-a3d2-4616-a7b3-8ad006a0eff4" targetNamespace="http://schemas.microsoft.com/office/2006/metadata/properties" ma:root="true" ma:fieldsID="90d9cc7af902d127a5fe829395b15424" ns2:_="" ns3:_="">
    <xsd:import namespace="a97229c5-3271-44bb-9022-6a37d3c902a7"/>
    <xsd:import namespace="3725d911-a3d2-4616-a7b3-8ad006a0ef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229c5-3271-44bb-9022-6a37d3c902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e0f4c3e-a5a4-406c-8df7-67c89d3b7560}" ma:internalName="TaxCatchAll" ma:showField="CatchAllData" ma:web="a97229c5-3271-44bb-9022-6a37d3c902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5d911-a3d2-4616-a7b3-8ad006a0ef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cac901dc-7bd6-412c-9db5-357d98409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25d911-a3d2-4616-a7b3-8ad006a0eff4">
      <Terms xmlns="http://schemas.microsoft.com/office/infopath/2007/PartnerControls"/>
    </lcf76f155ced4ddcb4097134ff3c332f>
    <TaxCatchAll xmlns="a97229c5-3271-44bb-9022-6a37d3c902a7" xsi:nil="true"/>
    <SharedWithUsers xmlns="a97229c5-3271-44bb-9022-6a37d3c902a7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B726792-3D78-4AA6-86C4-45995CC148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FC3A33-7B11-4491-BB42-B1532F1A1E86}">
  <ds:schemaRefs>
    <ds:schemaRef ds:uri="3725d911-a3d2-4616-a7b3-8ad006a0eff4"/>
    <ds:schemaRef ds:uri="a97229c5-3271-44bb-9022-6a37d3c902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B79B299-7DD2-4CFD-8DFD-8553490E32D0}">
  <ds:schemaRefs>
    <ds:schemaRef ds:uri="3725d911-a3d2-4616-a7b3-8ad006a0eff4"/>
    <ds:schemaRef ds:uri="a97229c5-3271-44bb-9022-6a37d3c902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Application>Microsoft Office PowerPoint</Application>
  <PresentationFormat>On-screen Show (4:3)</PresentationFormat>
  <Slides>31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Débit</vt:lpstr>
      <vt:lpstr>Collectif temps du midi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municipal</dc:title>
  <dc:creator>Aurélie Schreque</dc:creator>
  <cp:revision>107</cp:revision>
  <cp:lastPrinted>2024-02-26T09:00:23Z</cp:lastPrinted>
  <dcterms:modified xsi:type="dcterms:W3CDTF">2025-03-06T07:34:10Z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0x010100A7D0F40F1453014483E5C88887A4B56F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